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Garamond"/>
      <p:regular r:id="rId35"/>
      <p:bold r:id="rId36"/>
      <p:italic r:id="rId37"/>
      <p:boldItalic r:id="rId38"/>
    </p:embeddedFont>
    <p:embeddedFont>
      <p:font typeface="Fira Sans Extra Condensed Medium"/>
      <p:regular r:id="rId39"/>
      <p:bold r:id="rId40"/>
      <p:italic r:id="rId41"/>
      <p:boldItalic r:id="rId42"/>
    </p:embeddedFont>
    <p:embeddedFont>
      <p:font typeface="Fira Sans Extra Condensed"/>
      <p:regular r:id="rId43"/>
      <p:bold r:id="rId44"/>
      <p:italic r:id="rId45"/>
      <p:boldItalic r:id="rId46"/>
    </p:embeddedFont>
    <p:embeddedFont>
      <p:font typeface="Century Gothic"/>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ExtraCondensed-bold.fntdata"/><Relationship Id="rId43" Type="http://schemas.openxmlformats.org/officeDocument/2006/relationships/font" Target="fonts/FiraSansExtraCondensed-regular.fntdata"/><Relationship Id="rId46" Type="http://schemas.openxmlformats.org/officeDocument/2006/relationships/font" Target="fonts/FiraSansExtraCondensed-boldItalic.fntdata"/><Relationship Id="rId45" Type="http://schemas.openxmlformats.org/officeDocument/2006/relationships/font" Target="fonts/FiraSansExtraCondense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Garamond-regular.fntdata"/><Relationship Id="rId34" Type="http://schemas.openxmlformats.org/officeDocument/2006/relationships/font" Target="fonts/Roboto-boldItalic.fntdata"/><Relationship Id="rId37" Type="http://schemas.openxmlformats.org/officeDocument/2006/relationships/font" Target="fonts/Garamond-italic.fntdata"/><Relationship Id="rId36" Type="http://schemas.openxmlformats.org/officeDocument/2006/relationships/font" Target="fonts/Garamond-bold.fntdata"/><Relationship Id="rId39" Type="http://schemas.openxmlformats.org/officeDocument/2006/relationships/font" Target="fonts/FiraSansExtraCondensedMedium-regular.fntdata"/><Relationship Id="rId38" Type="http://schemas.openxmlformats.org/officeDocument/2006/relationships/font" Target="fonts/Garamon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2c9432c53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f2c9432c53_2_1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4b11862f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f4b11862f0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fcef0028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fcef0028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2c9432c53_2_1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2c9432c53_2_1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fcef00283_12_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gefcef00283_12_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fcef00283_12_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gefcef00283_12_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fcef00283_12_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gefcef00283_12_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fcef00283_12_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gefcef00283_12_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fcef00283_12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gefcef00283_12_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fcef00283_12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gefcef00283_12_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fcef00283_12_3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gefcef00283_12_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2cd093e5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2cd093e5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fcef00283_12_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599" name="Google Shape;599;gefcef00283_12_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fcef00283_12_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gefcef00283_12_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fccee2df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fccee2df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4d6c29c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4d6c29c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f4d6c29c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f4d6c29c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ccee2df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fccee2d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2d6bbfce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2d6bbfce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2d6bbfc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2d6bbfc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ccee2d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ccee2d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2d6bbfce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2d6bbfce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2cd093e50_6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f2cd093e50_6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2cd093e50_6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f2cd093e50_6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2"/>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11"/>
          <p:cNvSpPr txBox="1"/>
          <p:nvPr>
            <p:ph type="title"/>
          </p:nvPr>
        </p:nvSpPr>
        <p:spPr>
          <a:xfrm>
            <a:off x="1941910" y="457200"/>
            <a:ext cx="6686400" cy="23379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
          <p:cNvSpPr txBox="1"/>
          <p:nvPr>
            <p:ph idx="1" type="body"/>
          </p:nvPr>
        </p:nvSpPr>
        <p:spPr>
          <a:xfrm>
            <a:off x="1941910" y="3265535"/>
            <a:ext cx="6686400" cy="116700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350"/>
              <a:buNone/>
              <a:defRPr sz="1350">
                <a:solidFill>
                  <a:srgbClr val="595959"/>
                </a:solidFill>
              </a:defRPr>
            </a:lvl1pPr>
            <a:lvl2pPr indent="-228600" lvl="1" marL="914400" algn="l">
              <a:spcBef>
                <a:spcPts val="750"/>
              </a:spcBef>
              <a:spcAft>
                <a:spcPts val="0"/>
              </a:spcAft>
              <a:buSzPts val="1350"/>
              <a:buNone/>
              <a:defRPr sz="1350">
                <a:solidFill>
                  <a:srgbClr val="888888"/>
                </a:solidFill>
              </a:defRPr>
            </a:lvl2pPr>
            <a:lvl3pPr indent="-228600" lvl="2" marL="1371600" algn="l">
              <a:spcBef>
                <a:spcPts val="750"/>
              </a:spcBef>
              <a:spcAft>
                <a:spcPts val="0"/>
              </a:spcAft>
              <a:buSzPts val="1200"/>
              <a:buNone/>
              <a:defRPr sz="1200">
                <a:solidFill>
                  <a:srgbClr val="888888"/>
                </a:solidFill>
              </a:defRPr>
            </a:lvl3pPr>
            <a:lvl4pPr indent="-228600" lvl="3" marL="1828800" algn="l">
              <a:spcBef>
                <a:spcPts val="750"/>
              </a:spcBef>
              <a:spcAft>
                <a:spcPts val="0"/>
              </a:spcAft>
              <a:buSzPts val="1050"/>
              <a:buNone/>
              <a:defRPr sz="1050">
                <a:solidFill>
                  <a:srgbClr val="888888"/>
                </a:solidFill>
              </a:defRPr>
            </a:lvl4pPr>
            <a:lvl5pPr indent="-228600" lvl="4" marL="2286000" algn="l">
              <a:spcBef>
                <a:spcPts val="750"/>
              </a:spcBef>
              <a:spcAft>
                <a:spcPts val="0"/>
              </a:spcAft>
              <a:buSzPts val="1050"/>
              <a:buNone/>
              <a:defRPr sz="1050">
                <a:solidFill>
                  <a:srgbClr val="888888"/>
                </a:solidFill>
              </a:defRPr>
            </a:lvl5pPr>
            <a:lvl6pPr indent="-228600" lvl="5" marL="2743200" algn="l">
              <a:spcBef>
                <a:spcPts val="750"/>
              </a:spcBef>
              <a:spcAft>
                <a:spcPts val="0"/>
              </a:spcAft>
              <a:buSzPts val="1050"/>
              <a:buNone/>
              <a:defRPr sz="1050">
                <a:solidFill>
                  <a:srgbClr val="888888"/>
                </a:solidFill>
              </a:defRPr>
            </a:lvl6pPr>
            <a:lvl7pPr indent="-228600" lvl="6" marL="3200400" algn="l">
              <a:spcBef>
                <a:spcPts val="750"/>
              </a:spcBef>
              <a:spcAft>
                <a:spcPts val="0"/>
              </a:spcAft>
              <a:buSzPts val="1050"/>
              <a:buNone/>
              <a:defRPr sz="1050">
                <a:solidFill>
                  <a:srgbClr val="888888"/>
                </a:solidFill>
              </a:defRPr>
            </a:lvl7pPr>
            <a:lvl8pPr indent="-228600" lvl="7" marL="3657600" algn="l">
              <a:spcBef>
                <a:spcPts val="750"/>
              </a:spcBef>
              <a:spcAft>
                <a:spcPts val="0"/>
              </a:spcAft>
              <a:buSzPts val="1050"/>
              <a:buNone/>
              <a:defRPr sz="1050">
                <a:solidFill>
                  <a:srgbClr val="888888"/>
                </a:solidFill>
              </a:defRPr>
            </a:lvl8pPr>
            <a:lvl9pPr indent="-228600" lvl="8" marL="4114800" algn="l">
              <a:spcBef>
                <a:spcPts val="750"/>
              </a:spcBef>
              <a:spcAft>
                <a:spcPts val="0"/>
              </a:spcAft>
              <a:buSzPts val="1050"/>
              <a:buNone/>
              <a:defRPr sz="1050">
                <a:solidFill>
                  <a:srgbClr val="888888"/>
                </a:solidFill>
              </a:defRPr>
            </a:lvl9pPr>
          </a:lstStyle>
          <a:p/>
        </p:txBody>
      </p:sp>
      <p:sp>
        <p:nvSpPr>
          <p:cNvPr id="107" name="Google Shape;107;p11"/>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1"/>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1"/>
          <p:cNvSpPr/>
          <p:nvPr/>
        </p:nvSpPr>
        <p:spPr>
          <a:xfrm flipH="1" rot="10800000">
            <a:off x="-3141" y="238363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txBox="1"/>
          <p:nvPr>
            <p:ph idx="12" type="sldNum"/>
          </p:nvPr>
        </p:nvSpPr>
        <p:spPr>
          <a:xfrm>
            <a:off x="398860" y="2433105"/>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12"/>
          <p:cNvSpPr txBox="1"/>
          <p:nvPr>
            <p:ph type="title"/>
          </p:nvPr>
        </p:nvSpPr>
        <p:spPr>
          <a:xfrm>
            <a:off x="2137462" y="457200"/>
            <a:ext cx="6295500" cy="2171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
          <p:cNvSpPr txBox="1"/>
          <p:nvPr>
            <p:ph idx="1" type="body"/>
          </p:nvPr>
        </p:nvSpPr>
        <p:spPr>
          <a:xfrm>
            <a:off x="2456259" y="2628900"/>
            <a:ext cx="5652300" cy="285900"/>
          </a:xfrm>
          <a:prstGeom prst="rect">
            <a:avLst/>
          </a:prstGeom>
          <a:noFill/>
          <a:ln>
            <a:noFill/>
          </a:ln>
        </p:spPr>
        <p:txBody>
          <a:bodyPr anchorCtr="0" anchor="ctr" bIns="45700" lIns="91425" spcFirstLastPara="1" rIns="91425" wrap="square" tIns="45700">
            <a:noAutofit/>
          </a:bodyPr>
          <a:lstStyle>
            <a:lvl1pPr indent="-228600" lvl="0" marL="457200" algn="l">
              <a:spcBef>
                <a:spcPts val="750"/>
              </a:spcBef>
              <a:spcAft>
                <a:spcPts val="0"/>
              </a:spcAft>
              <a:buSzPts val="1200"/>
              <a:buFont typeface="Century Gothic"/>
              <a:buNone/>
              <a:defRPr sz="1200">
                <a:solidFill>
                  <a:srgbClr val="7F7F7F"/>
                </a:solidFill>
              </a:defRPr>
            </a:lvl1pPr>
            <a:lvl2pPr indent="-228600" lvl="1" marL="914400" algn="l">
              <a:spcBef>
                <a:spcPts val="750"/>
              </a:spcBef>
              <a:spcAft>
                <a:spcPts val="0"/>
              </a:spcAft>
              <a:buSzPts val="1200"/>
              <a:buFont typeface="Century Gothic"/>
              <a:buNone/>
              <a:defRPr/>
            </a:lvl2pPr>
            <a:lvl3pPr indent="-228600" lvl="2" marL="1371600" algn="l">
              <a:spcBef>
                <a:spcPts val="750"/>
              </a:spcBef>
              <a:spcAft>
                <a:spcPts val="0"/>
              </a:spcAft>
              <a:buSzPts val="1050"/>
              <a:buFont typeface="Century Gothic"/>
              <a:buNone/>
              <a:defRPr/>
            </a:lvl3pPr>
            <a:lvl4pPr indent="-228600" lvl="3" marL="1828800" algn="l">
              <a:spcBef>
                <a:spcPts val="750"/>
              </a:spcBef>
              <a:spcAft>
                <a:spcPts val="0"/>
              </a:spcAft>
              <a:buSzPts val="900"/>
              <a:buFont typeface="Century Gothic"/>
              <a:buNone/>
              <a:defRPr/>
            </a:lvl4pPr>
            <a:lvl5pPr indent="-228600" lvl="4" marL="2286000" algn="l">
              <a:spcBef>
                <a:spcPts val="750"/>
              </a:spcBef>
              <a:spcAft>
                <a:spcPts val="0"/>
              </a:spcAft>
              <a:buSzPts val="900"/>
              <a:buFont typeface="Century Gothic"/>
              <a:buNone/>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14" name="Google Shape;114;p12"/>
          <p:cNvSpPr txBox="1"/>
          <p:nvPr>
            <p:ph idx="2" type="body"/>
          </p:nvPr>
        </p:nvSpPr>
        <p:spPr>
          <a:xfrm>
            <a:off x="1941910" y="3265535"/>
            <a:ext cx="6686400" cy="116700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350"/>
              <a:buNone/>
              <a:defRPr sz="1350">
                <a:solidFill>
                  <a:srgbClr val="595959"/>
                </a:solidFill>
              </a:defRPr>
            </a:lvl1pPr>
            <a:lvl2pPr indent="-228600" lvl="1" marL="914400" algn="l">
              <a:spcBef>
                <a:spcPts val="750"/>
              </a:spcBef>
              <a:spcAft>
                <a:spcPts val="0"/>
              </a:spcAft>
              <a:buSzPts val="1350"/>
              <a:buNone/>
              <a:defRPr sz="1350">
                <a:solidFill>
                  <a:srgbClr val="888888"/>
                </a:solidFill>
              </a:defRPr>
            </a:lvl2pPr>
            <a:lvl3pPr indent="-228600" lvl="2" marL="1371600" algn="l">
              <a:spcBef>
                <a:spcPts val="750"/>
              </a:spcBef>
              <a:spcAft>
                <a:spcPts val="0"/>
              </a:spcAft>
              <a:buSzPts val="1200"/>
              <a:buNone/>
              <a:defRPr sz="1200">
                <a:solidFill>
                  <a:srgbClr val="888888"/>
                </a:solidFill>
              </a:defRPr>
            </a:lvl3pPr>
            <a:lvl4pPr indent="-228600" lvl="3" marL="1828800" algn="l">
              <a:spcBef>
                <a:spcPts val="750"/>
              </a:spcBef>
              <a:spcAft>
                <a:spcPts val="0"/>
              </a:spcAft>
              <a:buSzPts val="1050"/>
              <a:buNone/>
              <a:defRPr sz="1050">
                <a:solidFill>
                  <a:srgbClr val="888888"/>
                </a:solidFill>
              </a:defRPr>
            </a:lvl4pPr>
            <a:lvl5pPr indent="-228600" lvl="4" marL="2286000" algn="l">
              <a:spcBef>
                <a:spcPts val="750"/>
              </a:spcBef>
              <a:spcAft>
                <a:spcPts val="0"/>
              </a:spcAft>
              <a:buSzPts val="1050"/>
              <a:buNone/>
              <a:defRPr sz="1050">
                <a:solidFill>
                  <a:srgbClr val="888888"/>
                </a:solidFill>
              </a:defRPr>
            </a:lvl5pPr>
            <a:lvl6pPr indent="-228600" lvl="5" marL="2743200" algn="l">
              <a:spcBef>
                <a:spcPts val="750"/>
              </a:spcBef>
              <a:spcAft>
                <a:spcPts val="0"/>
              </a:spcAft>
              <a:buSzPts val="1050"/>
              <a:buNone/>
              <a:defRPr sz="1050">
                <a:solidFill>
                  <a:srgbClr val="888888"/>
                </a:solidFill>
              </a:defRPr>
            </a:lvl6pPr>
            <a:lvl7pPr indent="-228600" lvl="6" marL="3200400" algn="l">
              <a:spcBef>
                <a:spcPts val="750"/>
              </a:spcBef>
              <a:spcAft>
                <a:spcPts val="0"/>
              </a:spcAft>
              <a:buSzPts val="1050"/>
              <a:buNone/>
              <a:defRPr sz="1050">
                <a:solidFill>
                  <a:srgbClr val="888888"/>
                </a:solidFill>
              </a:defRPr>
            </a:lvl7pPr>
            <a:lvl8pPr indent="-228600" lvl="7" marL="3657600" algn="l">
              <a:spcBef>
                <a:spcPts val="750"/>
              </a:spcBef>
              <a:spcAft>
                <a:spcPts val="0"/>
              </a:spcAft>
              <a:buSzPts val="1050"/>
              <a:buNone/>
              <a:defRPr sz="1050">
                <a:solidFill>
                  <a:srgbClr val="888888"/>
                </a:solidFill>
              </a:defRPr>
            </a:lvl8pPr>
            <a:lvl9pPr indent="-228600" lvl="8" marL="4114800" algn="l">
              <a:spcBef>
                <a:spcPts val="750"/>
              </a:spcBef>
              <a:spcAft>
                <a:spcPts val="0"/>
              </a:spcAft>
              <a:buSzPts val="1050"/>
              <a:buNone/>
              <a:defRPr sz="1050">
                <a:solidFill>
                  <a:srgbClr val="888888"/>
                </a:solidFill>
              </a:defRPr>
            </a:lvl9pPr>
          </a:lstStyle>
          <a:p/>
        </p:txBody>
      </p:sp>
      <p:sp>
        <p:nvSpPr>
          <p:cNvPr id="115" name="Google Shape;115;p12"/>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2"/>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2"/>
          <p:cNvSpPr/>
          <p:nvPr/>
        </p:nvSpPr>
        <p:spPr>
          <a:xfrm flipH="1" rot="10800000">
            <a:off x="-3141" y="238363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txBox="1"/>
          <p:nvPr>
            <p:ph idx="12" type="sldNum"/>
          </p:nvPr>
        </p:nvSpPr>
        <p:spPr>
          <a:xfrm>
            <a:off x="398860" y="2433105"/>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
        <p:nvSpPr>
          <p:cNvPr id="119" name="Google Shape;119;p12"/>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fr" sz="6000" u="none" cap="none" strike="noStrike">
                <a:solidFill>
                  <a:schemeClr val="accent1"/>
                </a:solidFill>
                <a:latin typeface="Arial"/>
                <a:ea typeface="Arial"/>
                <a:cs typeface="Arial"/>
                <a:sym typeface="Arial"/>
              </a:rPr>
              <a:t>“</a:t>
            </a:r>
            <a:endParaRPr/>
          </a:p>
        </p:txBody>
      </p:sp>
      <p:sp>
        <p:nvSpPr>
          <p:cNvPr id="120" name="Google Shape;120;p12"/>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fr" sz="6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13"/>
          <p:cNvSpPr txBox="1"/>
          <p:nvPr>
            <p:ph type="title"/>
          </p:nvPr>
        </p:nvSpPr>
        <p:spPr>
          <a:xfrm>
            <a:off x="1941910" y="1828800"/>
            <a:ext cx="6686400" cy="2043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3"/>
          <p:cNvSpPr txBox="1"/>
          <p:nvPr>
            <p:ph idx="1" type="body"/>
          </p:nvPr>
        </p:nvSpPr>
        <p:spPr>
          <a:xfrm>
            <a:off x="1941910" y="3886200"/>
            <a:ext cx="6686400" cy="5472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350"/>
              <a:buNone/>
              <a:defRPr>
                <a:solidFill>
                  <a:srgbClr val="595959"/>
                </a:solidFill>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24" name="Google Shape;124;p13"/>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3"/>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3"/>
          <p:cNvSpPr/>
          <p:nvPr/>
        </p:nvSpPr>
        <p:spPr>
          <a:xfrm flipH="1" rot="10800000">
            <a:off x="-3141"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idx="12" type="sldNum"/>
          </p:nvPr>
        </p:nvSpPr>
        <p:spPr>
          <a:xfrm>
            <a:off x="398860" y="3737316"/>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14"/>
          <p:cNvSpPr txBox="1"/>
          <p:nvPr>
            <p:ph type="title"/>
          </p:nvPr>
        </p:nvSpPr>
        <p:spPr>
          <a:xfrm>
            <a:off x="2137462" y="457200"/>
            <a:ext cx="6295500" cy="2171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4"/>
          <p:cNvSpPr txBox="1"/>
          <p:nvPr>
            <p:ph idx="1" type="body"/>
          </p:nvPr>
        </p:nvSpPr>
        <p:spPr>
          <a:xfrm>
            <a:off x="1941909" y="3257550"/>
            <a:ext cx="6686400" cy="6285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800"/>
              <a:buFont typeface="Century Gothic"/>
              <a:buNone/>
              <a:defRPr sz="1800">
                <a:solidFill>
                  <a:schemeClr val="accent1"/>
                </a:solidFill>
              </a:defRPr>
            </a:lvl1pPr>
            <a:lvl2pPr indent="-228600" lvl="1" marL="914400" algn="l">
              <a:spcBef>
                <a:spcPts val="750"/>
              </a:spcBef>
              <a:spcAft>
                <a:spcPts val="0"/>
              </a:spcAft>
              <a:buSzPts val="1200"/>
              <a:buFont typeface="Century Gothic"/>
              <a:buNone/>
              <a:defRPr/>
            </a:lvl2pPr>
            <a:lvl3pPr indent="-228600" lvl="2" marL="1371600" algn="l">
              <a:spcBef>
                <a:spcPts val="750"/>
              </a:spcBef>
              <a:spcAft>
                <a:spcPts val="0"/>
              </a:spcAft>
              <a:buSzPts val="1050"/>
              <a:buFont typeface="Century Gothic"/>
              <a:buNone/>
              <a:defRPr/>
            </a:lvl3pPr>
            <a:lvl4pPr indent="-228600" lvl="3" marL="1828800" algn="l">
              <a:spcBef>
                <a:spcPts val="750"/>
              </a:spcBef>
              <a:spcAft>
                <a:spcPts val="0"/>
              </a:spcAft>
              <a:buSzPts val="900"/>
              <a:buFont typeface="Century Gothic"/>
              <a:buNone/>
              <a:defRPr/>
            </a:lvl4pPr>
            <a:lvl5pPr indent="-228600" lvl="4" marL="2286000" algn="l">
              <a:spcBef>
                <a:spcPts val="750"/>
              </a:spcBef>
              <a:spcAft>
                <a:spcPts val="0"/>
              </a:spcAft>
              <a:buSzPts val="900"/>
              <a:buFont typeface="Century Gothic"/>
              <a:buNone/>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31" name="Google Shape;131;p14"/>
          <p:cNvSpPr txBox="1"/>
          <p:nvPr>
            <p:ph idx="2" type="body"/>
          </p:nvPr>
        </p:nvSpPr>
        <p:spPr>
          <a:xfrm>
            <a:off x="1941910" y="3886200"/>
            <a:ext cx="6686400" cy="5472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350"/>
              <a:buNone/>
              <a:defRPr>
                <a:solidFill>
                  <a:srgbClr val="595959"/>
                </a:solidFill>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32" name="Google Shape;132;p14"/>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14"/>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4"/>
          <p:cNvSpPr/>
          <p:nvPr/>
        </p:nvSpPr>
        <p:spPr>
          <a:xfrm flipH="1" rot="10800000">
            <a:off x="-3141"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txBox="1"/>
          <p:nvPr>
            <p:ph idx="12" type="sldNum"/>
          </p:nvPr>
        </p:nvSpPr>
        <p:spPr>
          <a:xfrm>
            <a:off x="398860" y="3737316"/>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
        <p:nvSpPr>
          <p:cNvPr id="136" name="Google Shape;136;p14"/>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fr" sz="6000" u="none" cap="none" strike="noStrike">
                <a:solidFill>
                  <a:schemeClr val="accent1"/>
                </a:solidFill>
                <a:latin typeface="Arial"/>
                <a:ea typeface="Arial"/>
                <a:cs typeface="Arial"/>
                <a:sym typeface="Arial"/>
              </a:rPr>
              <a:t>“</a:t>
            </a:r>
            <a:endParaRPr/>
          </a:p>
        </p:txBody>
      </p:sp>
      <p:sp>
        <p:nvSpPr>
          <p:cNvPr id="137" name="Google Shape;137;p14"/>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fr" sz="6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15"/>
          <p:cNvSpPr txBox="1"/>
          <p:nvPr>
            <p:ph type="title"/>
          </p:nvPr>
        </p:nvSpPr>
        <p:spPr>
          <a:xfrm>
            <a:off x="1941910" y="470555"/>
            <a:ext cx="6686400" cy="2160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5"/>
          <p:cNvSpPr txBox="1"/>
          <p:nvPr>
            <p:ph idx="1" type="body"/>
          </p:nvPr>
        </p:nvSpPr>
        <p:spPr>
          <a:xfrm>
            <a:off x="1941909" y="3257550"/>
            <a:ext cx="6686400" cy="6285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800"/>
              <a:buFont typeface="Century Gothic"/>
              <a:buNone/>
              <a:defRPr sz="1800">
                <a:solidFill>
                  <a:schemeClr val="accent1"/>
                </a:solidFill>
              </a:defRPr>
            </a:lvl1pPr>
            <a:lvl2pPr indent="-228600" lvl="1" marL="914400" algn="l">
              <a:spcBef>
                <a:spcPts val="750"/>
              </a:spcBef>
              <a:spcAft>
                <a:spcPts val="0"/>
              </a:spcAft>
              <a:buSzPts val="1200"/>
              <a:buFont typeface="Century Gothic"/>
              <a:buNone/>
              <a:defRPr/>
            </a:lvl2pPr>
            <a:lvl3pPr indent="-228600" lvl="2" marL="1371600" algn="l">
              <a:spcBef>
                <a:spcPts val="750"/>
              </a:spcBef>
              <a:spcAft>
                <a:spcPts val="0"/>
              </a:spcAft>
              <a:buSzPts val="1050"/>
              <a:buFont typeface="Century Gothic"/>
              <a:buNone/>
              <a:defRPr/>
            </a:lvl3pPr>
            <a:lvl4pPr indent="-228600" lvl="3" marL="1828800" algn="l">
              <a:spcBef>
                <a:spcPts val="750"/>
              </a:spcBef>
              <a:spcAft>
                <a:spcPts val="0"/>
              </a:spcAft>
              <a:buSzPts val="900"/>
              <a:buFont typeface="Century Gothic"/>
              <a:buNone/>
              <a:defRPr/>
            </a:lvl4pPr>
            <a:lvl5pPr indent="-228600" lvl="4" marL="2286000" algn="l">
              <a:spcBef>
                <a:spcPts val="750"/>
              </a:spcBef>
              <a:spcAft>
                <a:spcPts val="0"/>
              </a:spcAft>
              <a:buSzPts val="900"/>
              <a:buFont typeface="Century Gothic"/>
              <a:buNone/>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41" name="Google Shape;141;p15"/>
          <p:cNvSpPr txBox="1"/>
          <p:nvPr>
            <p:ph idx="2" type="body"/>
          </p:nvPr>
        </p:nvSpPr>
        <p:spPr>
          <a:xfrm>
            <a:off x="1941910" y="3886200"/>
            <a:ext cx="6686400" cy="5472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350"/>
              <a:buNone/>
              <a:defRPr>
                <a:solidFill>
                  <a:srgbClr val="595959"/>
                </a:solidFill>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42" name="Google Shape;142;p15"/>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5"/>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5"/>
          <p:cNvSpPr/>
          <p:nvPr/>
        </p:nvSpPr>
        <p:spPr>
          <a:xfrm flipH="1" rot="10800000">
            <a:off x="-3141"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398860" y="3737316"/>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16"/>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6"/>
          <p:cNvSpPr txBox="1"/>
          <p:nvPr>
            <p:ph idx="1" type="body"/>
          </p:nvPr>
        </p:nvSpPr>
        <p:spPr>
          <a:xfrm rot="5400000">
            <a:off x="3828009" y="-285750"/>
            <a:ext cx="2914500" cy="66864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49" name="Google Shape;149;p16"/>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6"/>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6"/>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7"/>
          <p:cNvSpPr txBox="1"/>
          <p:nvPr>
            <p:ph type="title"/>
          </p:nvPr>
        </p:nvSpPr>
        <p:spPr>
          <a:xfrm rot="5400000">
            <a:off x="5817460" y="1624204"/>
            <a:ext cx="3963000" cy="1655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7"/>
          <p:cNvSpPr txBox="1"/>
          <p:nvPr>
            <p:ph idx="1" type="body"/>
          </p:nvPr>
        </p:nvSpPr>
        <p:spPr>
          <a:xfrm rot="5400000">
            <a:off x="2389209" y="23104"/>
            <a:ext cx="3963000" cy="48579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156" name="Google Shape;156;p17"/>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7"/>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7"/>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73" name="Shape 173"/>
        <p:cNvGrpSpPr/>
        <p:nvPr/>
      </p:nvGrpSpPr>
      <p:grpSpPr>
        <a:xfrm>
          <a:off x="0" y="0"/>
          <a:ext cx="0" cy="0"/>
          <a:chOff x="0" y="0"/>
          <a:chExt cx="0" cy="0"/>
        </a:xfrm>
      </p:grpSpPr>
      <p:sp>
        <p:nvSpPr>
          <p:cNvPr id="174" name="Google Shape;174;p19"/>
          <p:cNvSpPr txBox="1"/>
          <p:nvPr>
            <p:ph type="title"/>
          </p:nvPr>
        </p:nvSpPr>
        <p:spPr>
          <a:xfrm>
            <a:off x="360538" y="196876"/>
            <a:ext cx="3309762" cy="920698"/>
          </a:xfrm>
          <a:prstGeom prst="rect">
            <a:avLst/>
          </a:prstGeom>
          <a:noFill/>
          <a:ln>
            <a:noFill/>
          </a:ln>
        </p:spPr>
        <p:txBody>
          <a:bodyPr anchorCtr="0" anchor="ctr" bIns="13700" lIns="34275" spcFirstLastPara="1" rIns="20575" wrap="square" tIns="13700">
            <a:normAutofit/>
          </a:bodyPr>
          <a:lstStyle>
            <a:lvl1pPr lvl="0" algn="ctr">
              <a:spcBef>
                <a:spcPts val="0"/>
              </a:spcBef>
              <a:spcAft>
                <a:spcPts val="0"/>
              </a:spcAft>
              <a:buClr>
                <a:schemeClr val="dk1"/>
              </a:buClr>
              <a:buSzPts val="3600"/>
              <a:buFont typeface="Garamond"/>
              <a:buNone/>
              <a:defRPr sz="3600">
                <a:latin typeface="Garamond"/>
                <a:ea typeface="Garamond"/>
                <a:cs typeface="Garamond"/>
                <a:sym typeface="Garamond"/>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19"/>
          <p:cNvSpPr txBox="1"/>
          <p:nvPr>
            <p:ph idx="1" type="body"/>
          </p:nvPr>
        </p:nvSpPr>
        <p:spPr>
          <a:xfrm>
            <a:off x="152400" y="4832748"/>
            <a:ext cx="4064000" cy="196453"/>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200"/>
              <a:buNone/>
              <a:defRPr sz="800">
                <a:solidFill>
                  <a:schemeClr val="dk2"/>
                </a:solidFill>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176" name="Google Shape;176;p19"/>
          <p:cNvSpPr txBox="1"/>
          <p:nvPr>
            <p:ph idx="2" type="body"/>
          </p:nvPr>
        </p:nvSpPr>
        <p:spPr>
          <a:xfrm>
            <a:off x="360364" y="1245004"/>
            <a:ext cx="3309937" cy="285750"/>
          </a:xfrm>
          <a:prstGeom prst="rect">
            <a:avLst/>
          </a:prstGeom>
          <a:noFill/>
          <a:ln>
            <a:noFill/>
          </a:ln>
        </p:spPr>
        <p:txBody>
          <a:bodyPr anchorCtr="0" anchor="ctr" bIns="34275" lIns="68575" spcFirstLastPara="1" rIns="68575" wrap="square" tIns="34275">
            <a:normAutofit/>
          </a:bodyPr>
          <a:lstStyle>
            <a:lvl1pPr indent="-228600" lvl="0" marL="457200" algn="l">
              <a:spcBef>
                <a:spcPts val="400"/>
              </a:spcBef>
              <a:spcAft>
                <a:spcPts val="0"/>
              </a:spcAft>
              <a:buSzPts val="2600"/>
              <a:buNone/>
              <a:defRPr>
                <a:solidFill>
                  <a:schemeClr val="dk2"/>
                </a:solidFill>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grpSp>
        <p:nvGrpSpPr>
          <p:cNvPr id="177" name="Google Shape;177;p19"/>
          <p:cNvGrpSpPr/>
          <p:nvPr/>
        </p:nvGrpSpPr>
        <p:grpSpPr>
          <a:xfrm>
            <a:off x="4114800" y="1424293"/>
            <a:ext cx="3003976" cy="2908612"/>
            <a:chOff x="2133600" y="914400"/>
            <a:chExt cx="4800600" cy="4648200"/>
          </a:xfrm>
        </p:grpSpPr>
        <p:sp>
          <p:nvSpPr>
            <p:cNvPr id="178" name="Google Shape;178;p19"/>
            <p:cNvSpPr/>
            <p:nvPr/>
          </p:nvSpPr>
          <p:spPr>
            <a:xfrm>
              <a:off x="3733800" y="1600200"/>
              <a:ext cx="2133600" cy="2133600"/>
            </a:xfrm>
            <a:prstGeom prst="ellipse">
              <a:avLst/>
            </a:prstGeom>
            <a:solidFill>
              <a:schemeClr val="accent3">
                <a:alpha val="2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
          <p:nvSpPr>
            <p:cNvPr id="179" name="Google Shape;179;p19"/>
            <p:cNvSpPr/>
            <p:nvPr/>
          </p:nvSpPr>
          <p:spPr>
            <a:xfrm>
              <a:off x="4800600" y="3276600"/>
              <a:ext cx="2133600" cy="2133600"/>
            </a:xfrm>
            <a:prstGeom prst="ellipse">
              <a:avLst/>
            </a:prstGeom>
            <a:solidFill>
              <a:schemeClr val="accent5">
                <a:alpha val="4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chemeClr val="dk1"/>
                </a:solidFill>
                <a:latin typeface="Garamond"/>
                <a:ea typeface="Garamond"/>
                <a:cs typeface="Garamond"/>
                <a:sym typeface="Garamond"/>
              </a:endParaRPr>
            </a:p>
          </p:txBody>
        </p:sp>
        <p:sp>
          <p:nvSpPr>
            <p:cNvPr id="180" name="Google Shape;180;p19"/>
            <p:cNvSpPr/>
            <p:nvPr/>
          </p:nvSpPr>
          <p:spPr>
            <a:xfrm>
              <a:off x="2514600" y="1676400"/>
              <a:ext cx="1371600" cy="1371600"/>
            </a:xfrm>
            <a:prstGeom prst="ellipse">
              <a:avLst/>
            </a:prstGeom>
            <a:solidFill>
              <a:schemeClr val="accent6">
                <a:alpha val="2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
          <p:nvSpPr>
            <p:cNvPr id="181" name="Google Shape;181;p19"/>
            <p:cNvSpPr/>
            <p:nvPr/>
          </p:nvSpPr>
          <p:spPr>
            <a:xfrm>
              <a:off x="2133600" y="2971800"/>
              <a:ext cx="1066800" cy="1066800"/>
            </a:xfrm>
            <a:prstGeom prst="ellipse">
              <a:avLst/>
            </a:prstGeom>
            <a:solidFill>
              <a:schemeClr val="accent2">
                <a:alpha val="29803"/>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82" name="Google Shape;182;p19"/>
            <p:cNvSpPr/>
            <p:nvPr/>
          </p:nvSpPr>
          <p:spPr>
            <a:xfrm>
              <a:off x="5562600" y="1905000"/>
              <a:ext cx="1066800" cy="1066800"/>
            </a:xfrm>
            <a:prstGeom prst="ellipse">
              <a:avLst/>
            </a:prstGeom>
            <a:solidFill>
              <a:schemeClr val="accent4">
                <a:alpha val="3490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83" name="Google Shape;183;p19"/>
            <p:cNvSpPr/>
            <p:nvPr/>
          </p:nvSpPr>
          <p:spPr>
            <a:xfrm>
              <a:off x="3733800" y="914400"/>
              <a:ext cx="1066800" cy="1066800"/>
            </a:xfrm>
            <a:prstGeom prst="ellipse">
              <a:avLst/>
            </a:prstGeom>
            <a:solidFill>
              <a:schemeClr val="accent6">
                <a:alpha val="34901"/>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84" name="Google Shape;184;p19"/>
            <p:cNvSpPr/>
            <p:nvPr/>
          </p:nvSpPr>
          <p:spPr>
            <a:xfrm>
              <a:off x="2209800" y="3429000"/>
              <a:ext cx="2133600" cy="2133600"/>
            </a:xfrm>
            <a:prstGeom prst="ellipse">
              <a:avLst/>
            </a:prstGeom>
            <a:solidFill>
              <a:srgbClr val="82CCF3">
                <a:alpha val="49803"/>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pSp>
      <p:cxnSp>
        <p:nvCxnSpPr>
          <p:cNvPr id="185" name="Google Shape;185;p19"/>
          <p:cNvCxnSpPr/>
          <p:nvPr/>
        </p:nvCxnSpPr>
        <p:spPr>
          <a:xfrm flipH="1" rot="10800000">
            <a:off x="4305529" y="2971704"/>
            <a:ext cx="1063575" cy="26100"/>
          </a:xfrm>
          <a:prstGeom prst="bentConnector4">
            <a:avLst>
              <a:gd fmla="val 0" name="adj1"/>
              <a:gd fmla="val 0" name="adj2"/>
            </a:avLst>
          </a:prstGeom>
          <a:solidFill>
            <a:schemeClr val="accent1"/>
          </a:solidFill>
          <a:ln cap="flat" cmpd="sng" w="152400">
            <a:solidFill>
              <a:schemeClr val="dk1"/>
            </a:solidFill>
            <a:prstDash val="solid"/>
            <a:round/>
            <a:headEnd len="sm" w="sm" type="none"/>
            <a:tailEnd len="sm" w="sm" type="none"/>
          </a:ln>
        </p:spPr>
      </p:cxnSp>
      <p:cxnSp>
        <p:nvCxnSpPr>
          <p:cNvPr id="186" name="Google Shape;186;p19"/>
          <p:cNvCxnSpPr/>
          <p:nvPr/>
        </p:nvCxnSpPr>
        <p:spPr>
          <a:xfrm flipH="1" rot="-5400000">
            <a:off x="4557187" y="2400465"/>
            <a:ext cx="1203975" cy="396000"/>
          </a:xfrm>
          <a:prstGeom prst="bentConnector3">
            <a:avLst>
              <a:gd fmla="val 49998" name="adj1"/>
            </a:avLst>
          </a:prstGeom>
          <a:solidFill>
            <a:schemeClr val="accent1"/>
          </a:solidFill>
          <a:ln cap="flat" cmpd="sng" w="152400">
            <a:solidFill>
              <a:schemeClr val="dk1"/>
            </a:solidFill>
            <a:prstDash val="solid"/>
            <a:round/>
            <a:headEnd len="sm" w="sm" type="none"/>
            <a:tailEnd len="sm" w="sm" type="none"/>
          </a:ln>
        </p:spPr>
      </p:cxnSp>
      <p:cxnSp>
        <p:nvCxnSpPr>
          <p:cNvPr id="187" name="Google Shape;187;p19"/>
          <p:cNvCxnSpPr/>
          <p:nvPr/>
        </p:nvCxnSpPr>
        <p:spPr>
          <a:xfrm>
            <a:off x="4474990" y="3617672"/>
            <a:ext cx="1048950" cy="286200"/>
          </a:xfrm>
          <a:prstGeom prst="bentConnector3">
            <a:avLst>
              <a:gd fmla="val 50003" name="adj1"/>
            </a:avLst>
          </a:prstGeom>
          <a:solidFill>
            <a:schemeClr val="accent1"/>
          </a:solidFill>
          <a:ln cap="flat" cmpd="sng" w="152400">
            <a:solidFill>
              <a:schemeClr val="dk1"/>
            </a:solidFill>
            <a:prstDash val="solid"/>
            <a:round/>
            <a:headEnd len="sm" w="sm" type="none"/>
            <a:tailEnd len="sm" w="sm" type="none"/>
          </a:ln>
        </p:spPr>
      </p:cxnSp>
      <p:cxnSp>
        <p:nvCxnSpPr>
          <p:cNvPr id="188" name="Google Shape;188;p19"/>
          <p:cNvCxnSpPr/>
          <p:nvPr/>
        </p:nvCxnSpPr>
        <p:spPr>
          <a:xfrm rot="5400000">
            <a:off x="5621222" y="2358846"/>
            <a:ext cx="953550" cy="619875"/>
          </a:xfrm>
          <a:prstGeom prst="bentConnector3">
            <a:avLst>
              <a:gd fmla="val 20629" name="adj1"/>
            </a:avLst>
          </a:prstGeom>
          <a:solidFill>
            <a:schemeClr val="accent1"/>
          </a:solidFill>
          <a:ln cap="flat" cmpd="sng" w="152400">
            <a:solidFill>
              <a:schemeClr val="dk1"/>
            </a:solidFill>
            <a:prstDash val="solid"/>
            <a:round/>
            <a:headEnd len="sm" w="sm" type="none"/>
            <a:tailEnd len="sm" w="sm" type="none"/>
          </a:ln>
        </p:spPr>
      </p:cxnSp>
      <p:cxnSp>
        <p:nvCxnSpPr>
          <p:cNvPr id="189" name="Google Shape;189;p19"/>
          <p:cNvCxnSpPr/>
          <p:nvPr/>
        </p:nvCxnSpPr>
        <p:spPr>
          <a:xfrm flipH="1">
            <a:off x="5826383" y="2616347"/>
            <a:ext cx="672525" cy="241200"/>
          </a:xfrm>
          <a:prstGeom prst="bentConnector3">
            <a:avLst>
              <a:gd fmla="val 50008" name="adj1"/>
            </a:avLst>
          </a:prstGeom>
          <a:solidFill>
            <a:schemeClr val="accent1"/>
          </a:solidFill>
          <a:ln cap="flat" cmpd="sng" w="152400">
            <a:solidFill>
              <a:schemeClr val="dk1"/>
            </a:solidFill>
            <a:prstDash val="solid"/>
            <a:round/>
            <a:headEnd len="sm" w="sm" type="none"/>
            <a:tailEnd len="sm" w="sm" type="none"/>
          </a:ln>
        </p:spPr>
      </p:cxnSp>
      <p:cxnSp>
        <p:nvCxnSpPr>
          <p:cNvPr id="190" name="Google Shape;190;p19"/>
          <p:cNvCxnSpPr/>
          <p:nvPr/>
        </p:nvCxnSpPr>
        <p:spPr>
          <a:xfrm rot="10800000">
            <a:off x="5776274" y="3379343"/>
            <a:ext cx="1001250" cy="381375"/>
          </a:xfrm>
          <a:prstGeom prst="bentConnector3">
            <a:avLst>
              <a:gd fmla="val 25726" name="adj1"/>
            </a:avLst>
          </a:prstGeom>
          <a:solidFill>
            <a:schemeClr val="accent1"/>
          </a:solidFill>
          <a:ln cap="flat" cmpd="sng" w="152400">
            <a:solidFill>
              <a:schemeClr val="dk1"/>
            </a:solidFill>
            <a:prstDash val="solid"/>
            <a:round/>
            <a:headEnd len="sm" w="sm" type="none"/>
            <a:tailEnd len="sm" w="sm" type="none"/>
          </a:ln>
        </p:spPr>
      </p:cxnSp>
      <p:cxnSp>
        <p:nvCxnSpPr>
          <p:cNvPr id="191" name="Google Shape;191;p19"/>
          <p:cNvCxnSpPr/>
          <p:nvPr/>
        </p:nvCxnSpPr>
        <p:spPr>
          <a:xfrm rot="5400000">
            <a:off x="4775561" y="2086108"/>
            <a:ext cx="1831275" cy="176175"/>
          </a:xfrm>
          <a:prstGeom prst="bentConnector3">
            <a:avLst>
              <a:gd fmla="val 50001" name="adj1"/>
            </a:avLst>
          </a:prstGeom>
          <a:solidFill>
            <a:schemeClr val="accent1"/>
          </a:solidFill>
          <a:ln cap="flat" cmpd="sng" w="152400">
            <a:solidFill>
              <a:schemeClr val="dk1"/>
            </a:solidFill>
            <a:prstDash val="solid"/>
            <a:round/>
            <a:headEnd len="sm" w="sm" type="none"/>
            <a:tailEnd len="sm" w="sm" type="none"/>
          </a:ln>
        </p:spPr>
      </p:cxnSp>
      <p:grpSp>
        <p:nvGrpSpPr>
          <p:cNvPr id="192" name="Google Shape;192;p19"/>
          <p:cNvGrpSpPr/>
          <p:nvPr/>
        </p:nvGrpSpPr>
        <p:grpSpPr>
          <a:xfrm>
            <a:off x="5004867" y="3084305"/>
            <a:ext cx="1287419" cy="2059196"/>
            <a:chOff x="2435225" y="22552"/>
            <a:chExt cx="4273550" cy="6835448"/>
          </a:xfrm>
        </p:grpSpPr>
        <p:sp>
          <p:nvSpPr>
            <p:cNvPr id="193" name="Google Shape;193;p19"/>
            <p:cNvSpPr/>
            <p:nvPr/>
          </p:nvSpPr>
          <p:spPr>
            <a:xfrm>
              <a:off x="3413126" y="22552"/>
              <a:ext cx="2317751" cy="634999"/>
            </a:xfrm>
            <a:custGeom>
              <a:rect b="b" l="l" r="r" t="t"/>
              <a:pathLst>
                <a:path extrusionOk="0" h="400" w="1460">
                  <a:moveTo>
                    <a:pt x="1460" y="57"/>
                  </a:moveTo>
                  <a:lnTo>
                    <a:pt x="1460" y="57"/>
                  </a:lnTo>
                  <a:lnTo>
                    <a:pt x="1458" y="45"/>
                  </a:lnTo>
                  <a:lnTo>
                    <a:pt x="1454" y="35"/>
                  </a:lnTo>
                  <a:lnTo>
                    <a:pt x="1449" y="24"/>
                  </a:lnTo>
                  <a:lnTo>
                    <a:pt x="1443" y="17"/>
                  </a:lnTo>
                  <a:lnTo>
                    <a:pt x="1434" y="9"/>
                  </a:lnTo>
                  <a:lnTo>
                    <a:pt x="1424" y="4"/>
                  </a:lnTo>
                  <a:lnTo>
                    <a:pt x="1413" y="0"/>
                  </a:lnTo>
                  <a:lnTo>
                    <a:pt x="1402" y="0"/>
                  </a:lnTo>
                  <a:lnTo>
                    <a:pt x="58" y="0"/>
                  </a:lnTo>
                  <a:lnTo>
                    <a:pt x="58" y="0"/>
                  </a:lnTo>
                  <a:lnTo>
                    <a:pt x="47" y="0"/>
                  </a:lnTo>
                  <a:lnTo>
                    <a:pt x="35" y="4"/>
                  </a:lnTo>
                  <a:lnTo>
                    <a:pt x="26" y="9"/>
                  </a:lnTo>
                  <a:lnTo>
                    <a:pt x="17" y="17"/>
                  </a:lnTo>
                  <a:lnTo>
                    <a:pt x="11" y="24"/>
                  </a:lnTo>
                  <a:lnTo>
                    <a:pt x="4" y="35"/>
                  </a:lnTo>
                  <a:lnTo>
                    <a:pt x="2" y="45"/>
                  </a:lnTo>
                  <a:lnTo>
                    <a:pt x="0" y="57"/>
                  </a:lnTo>
                  <a:lnTo>
                    <a:pt x="0" y="400"/>
                  </a:lnTo>
                  <a:lnTo>
                    <a:pt x="1460" y="400"/>
                  </a:lnTo>
                  <a:lnTo>
                    <a:pt x="1460" y="57"/>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
          <p:nvSpPr>
            <p:cNvPr id="194" name="Google Shape;194;p19"/>
            <p:cNvSpPr/>
            <p:nvPr/>
          </p:nvSpPr>
          <p:spPr>
            <a:xfrm>
              <a:off x="2435225" y="5880100"/>
              <a:ext cx="4273550" cy="977900"/>
            </a:xfrm>
            <a:custGeom>
              <a:rect b="b" l="l" r="r" t="t"/>
              <a:pathLst>
                <a:path extrusionOk="0" h="616" w="2692">
                  <a:moveTo>
                    <a:pt x="2076" y="0"/>
                  </a:moveTo>
                  <a:lnTo>
                    <a:pt x="2076" y="4"/>
                  </a:lnTo>
                  <a:lnTo>
                    <a:pt x="616" y="4"/>
                  </a:lnTo>
                  <a:lnTo>
                    <a:pt x="616" y="0"/>
                  </a:lnTo>
                  <a:lnTo>
                    <a:pt x="616" y="0"/>
                  </a:lnTo>
                  <a:lnTo>
                    <a:pt x="615" y="32"/>
                  </a:lnTo>
                  <a:lnTo>
                    <a:pt x="613" y="63"/>
                  </a:lnTo>
                  <a:lnTo>
                    <a:pt x="609" y="94"/>
                  </a:lnTo>
                  <a:lnTo>
                    <a:pt x="604" y="125"/>
                  </a:lnTo>
                  <a:lnTo>
                    <a:pt x="597" y="154"/>
                  </a:lnTo>
                  <a:lnTo>
                    <a:pt x="588" y="184"/>
                  </a:lnTo>
                  <a:lnTo>
                    <a:pt x="579" y="212"/>
                  </a:lnTo>
                  <a:lnTo>
                    <a:pt x="567" y="240"/>
                  </a:lnTo>
                  <a:lnTo>
                    <a:pt x="556" y="267"/>
                  </a:lnTo>
                  <a:lnTo>
                    <a:pt x="542" y="294"/>
                  </a:lnTo>
                  <a:lnTo>
                    <a:pt x="526" y="320"/>
                  </a:lnTo>
                  <a:lnTo>
                    <a:pt x="511" y="345"/>
                  </a:lnTo>
                  <a:lnTo>
                    <a:pt x="494" y="369"/>
                  </a:lnTo>
                  <a:lnTo>
                    <a:pt x="475" y="392"/>
                  </a:lnTo>
                  <a:lnTo>
                    <a:pt x="456" y="414"/>
                  </a:lnTo>
                  <a:lnTo>
                    <a:pt x="435" y="436"/>
                  </a:lnTo>
                  <a:lnTo>
                    <a:pt x="414" y="456"/>
                  </a:lnTo>
                  <a:lnTo>
                    <a:pt x="391" y="476"/>
                  </a:lnTo>
                  <a:lnTo>
                    <a:pt x="368" y="494"/>
                  </a:lnTo>
                  <a:lnTo>
                    <a:pt x="345" y="512"/>
                  </a:lnTo>
                  <a:lnTo>
                    <a:pt x="319" y="527"/>
                  </a:lnTo>
                  <a:lnTo>
                    <a:pt x="293" y="543"/>
                  </a:lnTo>
                  <a:lnTo>
                    <a:pt x="266" y="556"/>
                  </a:lnTo>
                  <a:lnTo>
                    <a:pt x="239" y="568"/>
                  </a:lnTo>
                  <a:lnTo>
                    <a:pt x="211" y="579"/>
                  </a:lnTo>
                  <a:lnTo>
                    <a:pt x="183" y="589"/>
                  </a:lnTo>
                  <a:lnTo>
                    <a:pt x="153" y="597"/>
                  </a:lnTo>
                  <a:lnTo>
                    <a:pt x="124" y="604"/>
                  </a:lnTo>
                  <a:lnTo>
                    <a:pt x="94" y="610"/>
                  </a:lnTo>
                  <a:lnTo>
                    <a:pt x="63" y="613"/>
                  </a:lnTo>
                  <a:lnTo>
                    <a:pt x="31" y="616"/>
                  </a:lnTo>
                  <a:lnTo>
                    <a:pt x="0" y="616"/>
                  </a:lnTo>
                  <a:lnTo>
                    <a:pt x="2692" y="616"/>
                  </a:lnTo>
                  <a:lnTo>
                    <a:pt x="2692" y="616"/>
                  </a:lnTo>
                  <a:lnTo>
                    <a:pt x="2660" y="616"/>
                  </a:lnTo>
                  <a:lnTo>
                    <a:pt x="2629" y="613"/>
                  </a:lnTo>
                  <a:lnTo>
                    <a:pt x="2598" y="610"/>
                  </a:lnTo>
                  <a:lnTo>
                    <a:pt x="2567" y="604"/>
                  </a:lnTo>
                  <a:lnTo>
                    <a:pt x="2538" y="597"/>
                  </a:lnTo>
                  <a:lnTo>
                    <a:pt x="2508" y="589"/>
                  </a:lnTo>
                  <a:lnTo>
                    <a:pt x="2480" y="579"/>
                  </a:lnTo>
                  <a:lnTo>
                    <a:pt x="2451" y="568"/>
                  </a:lnTo>
                  <a:lnTo>
                    <a:pt x="2424" y="556"/>
                  </a:lnTo>
                  <a:lnTo>
                    <a:pt x="2399" y="543"/>
                  </a:lnTo>
                  <a:lnTo>
                    <a:pt x="2372" y="527"/>
                  </a:lnTo>
                  <a:lnTo>
                    <a:pt x="2347" y="512"/>
                  </a:lnTo>
                  <a:lnTo>
                    <a:pt x="2323" y="494"/>
                  </a:lnTo>
                  <a:lnTo>
                    <a:pt x="2300" y="476"/>
                  </a:lnTo>
                  <a:lnTo>
                    <a:pt x="2278" y="456"/>
                  </a:lnTo>
                  <a:lnTo>
                    <a:pt x="2256" y="436"/>
                  </a:lnTo>
                  <a:lnTo>
                    <a:pt x="2235" y="414"/>
                  </a:lnTo>
                  <a:lnTo>
                    <a:pt x="2216" y="392"/>
                  </a:lnTo>
                  <a:lnTo>
                    <a:pt x="2198" y="369"/>
                  </a:lnTo>
                  <a:lnTo>
                    <a:pt x="2181" y="345"/>
                  </a:lnTo>
                  <a:lnTo>
                    <a:pt x="2164" y="320"/>
                  </a:lnTo>
                  <a:lnTo>
                    <a:pt x="2150" y="294"/>
                  </a:lnTo>
                  <a:lnTo>
                    <a:pt x="2136" y="267"/>
                  </a:lnTo>
                  <a:lnTo>
                    <a:pt x="2123" y="240"/>
                  </a:lnTo>
                  <a:lnTo>
                    <a:pt x="2113" y="212"/>
                  </a:lnTo>
                  <a:lnTo>
                    <a:pt x="2103" y="184"/>
                  </a:lnTo>
                  <a:lnTo>
                    <a:pt x="2095" y="154"/>
                  </a:lnTo>
                  <a:lnTo>
                    <a:pt x="2088" y="125"/>
                  </a:lnTo>
                  <a:lnTo>
                    <a:pt x="2082" y="94"/>
                  </a:lnTo>
                  <a:lnTo>
                    <a:pt x="2078" y="63"/>
                  </a:lnTo>
                  <a:lnTo>
                    <a:pt x="2076" y="32"/>
                  </a:lnTo>
                  <a:lnTo>
                    <a:pt x="2076" y="0"/>
                  </a:lnTo>
                  <a:lnTo>
                    <a:pt x="2076"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
          <p:nvSpPr>
            <p:cNvPr id="195" name="Google Shape;195;p19"/>
            <p:cNvSpPr/>
            <p:nvPr/>
          </p:nvSpPr>
          <p:spPr>
            <a:xfrm>
              <a:off x="3413126" y="646276"/>
              <a:ext cx="2317751" cy="5251452"/>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grpSp>
      <p:sp>
        <p:nvSpPr>
          <p:cNvPr id="196" name="Google Shape;196;p19"/>
          <p:cNvSpPr/>
          <p:nvPr/>
        </p:nvSpPr>
        <p:spPr>
          <a:xfrm>
            <a:off x="3425982" y="3122943"/>
            <a:ext cx="1049008" cy="1049008"/>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197" name="Google Shape;197;p19"/>
          <p:cNvSpPr/>
          <p:nvPr/>
        </p:nvSpPr>
        <p:spPr>
          <a:xfrm>
            <a:off x="3781026" y="1948796"/>
            <a:ext cx="1049008" cy="1049008"/>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198" name="Google Shape;198;p19"/>
          <p:cNvSpPr/>
          <p:nvPr/>
        </p:nvSpPr>
        <p:spPr>
          <a:xfrm>
            <a:off x="6498909" y="2091843"/>
            <a:ext cx="1049008" cy="1049008"/>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199" name="Google Shape;199;p19"/>
          <p:cNvSpPr/>
          <p:nvPr/>
        </p:nvSpPr>
        <p:spPr>
          <a:xfrm>
            <a:off x="6777524" y="3236215"/>
            <a:ext cx="1049008" cy="1049008"/>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200" name="Google Shape;200;p19"/>
          <p:cNvSpPr/>
          <p:nvPr/>
        </p:nvSpPr>
        <p:spPr>
          <a:xfrm>
            <a:off x="4436670" y="947471"/>
            <a:ext cx="1049008" cy="1049008"/>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201" name="Google Shape;201;p19"/>
          <p:cNvSpPr/>
          <p:nvPr/>
        </p:nvSpPr>
        <p:spPr>
          <a:xfrm>
            <a:off x="5883432" y="1143001"/>
            <a:ext cx="1049008" cy="1049008"/>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202" name="Google Shape;202;p19"/>
          <p:cNvSpPr/>
          <p:nvPr/>
        </p:nvSpPr>
        <p:spPr>
          <a:xfrm>
            <a:off x="5254782" y="209551"/>
            <a:ext cx="1049008" cy="1049008"/>
          </a:xfrm>
          <a:prstGeom prst="ellipse">
            <a:avLst/>
          </a:prstGeom>
          <a:solidFill>
            <a:srgbClr val="C9E34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500">
              <a:solidFill>
                <a:schemeClr val="dk1"/>
              </a:solidFill>
              <a:latin typeface="Garamond"/>
              <a:ea typeface="Garamond"/>
              <a:cs typeface="Garamond"/>
              <a:sym typeface="Garamond"/>
            </a:endParaRPr>
          </a:p>
        </p:txBody>
      </p:sp>
      <p:sp>
        <p:nvSpPr>
          <p:cNvPr id="203" name="Google Shape;203;p19"/>
          <p:cNvSpPr txBox="1"/>
          <p:nvPr>
            <p:ph idx="3" type="body"/>
          </p:nvPr>
        </p:nvSpPr>
        <p:spPr>
          <a:xfrm>
            <a:off x="3422650" y="3550935"/>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4" name="Google Shape;204;p19"/>
          <p:cNvSpPr txBox="1"/>
          <p:nvPr>
            <p:ph idx="4" type="body"/>
          </p:nvPr>
        </p:nvSpPr>
        <p:spPr>
          <a:xfrm>
            <a:off x="3765550" y="2404766"/>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5" name="Google Shape;205;p19"/>
          <p:cNvSpPr txBox="1"/>
          <p:nvPr>
            <p:ph idx="5" type="body"/>
          </p:nvPr>
        </p:nvSpPr>
        <p:spPr>
          <a:xfrm>
            <a:off x="4394200" y="1441211"/>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6" name="Google Shape;206;p19"/>
          <p:cNvSpPr txBox="1"/>
          <p:nvPr>
            <p:ph idx="6" type="body"/>
          </p:nvPr>
        </p:nvSpPr>
        <p:spPr>
          <a:xfrm>
            <a:off x="5200650" y="628650"/>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7" name="Google Shape;207;p19"/>
          <p:cNvSpPr txBox="1"/>
          <p:nvPr>
            <p:ph idx="7" type="body"/>
          </p:nvPr>
        </p:nvSpPr>
        <p:spPr>
          <a:xfrm>
            <a:off x="5880100" y="1607835"/>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8" name="Google Shape;208;p19"/>
          <p:cNvSpPr txBox="1"/>
          <p:nvPr>
            <p:ph idx="8" type="body"/>
          </p:nvPr>
        </p:nvSpPr>
        <p:spPr>
          <a:xfrm>
            <a:off x="6457950" y="2579385"/>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09" name="Google Shape;209;p19"/>
          <p:cNvSpPr txBox="1"/>
          <p:nvPr>
            <p:ph idx="9" type="body"/>
          </p:nvPr>
        </p:nvSpPr>
        <p:spPr>
          <a:xfrm>
            <a:off x="6737350" y="3665235"/>
            <a:ext cx="1092200" cy="392415"/>
          </a:xfrm>
          <a:prstGeom prst="rect">
            <a:avLst/>
          </a:prstGeom>
          <a:noFill/>
          <a:ln>
            <a:noFill/>
          </a:ln>
        </p:spPr>
        <p:txBody>
          <a:bodyPr anchorCtr="0" anchor="ctr" bIns="34275" lIns="68575" spcFirstLastPara="1" rIns="68575" wrap="square" tIns="34275">
            <a:spAutoFit/>
          </a:bodyPr>
          <a:lstStyle>
            <a:lvl1pPr indent="-228600" lvl="0" marL="457200" algn="l">
              <a:spcBef>
                <a:spcPts val="200"/>
              </a:spcBef>
              <a:spcAft>
                <a:spcPts val="0"/>
              </a:spcAft>
              <a:buSzPts val="1500"/>
              <a:buNone/>
              <a:defRPr sz="11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0" name="Google Shape;210;p19"/>
          <p:cNvSpPr txBox="1"/>
          <p:nvPr>
            <p:ph idx="13" type="body"/>
          </p:nvPr>
        </p:nvSpPr>
        <p:spPr>
          <a:xfrm>
            <a:off x="3409950" y="384810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1" name="Google Shape;211;p19"/>
          <p:cNvSpPr txBox="1"/>
          <p:nvPr>
            <p:ph idx="14" type="body"/>
          </p:nvPr>
        </p:nvSpPr>
        <p:spPr>
          <a:xfrm>
            <a:off x="3765550" y="268605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2" name="Google Shape;212;p19"/>
          <p:cNvSpPr txBox="1"/>
          <p:nvPr>
            <p:ph idx="15" type="body"/>
          </p:nvPr>
        </p:nvSpPr>
        <p:spPr>
          <a:xfrm>
            <a:off x="4394200" y="171450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3" name="Google Shape;213;p19"/>
          <p:cNvSpPr txBox="1"/>
          <p:nvPr>
            <p:ph idx="16" type="body"/>
          </p:nvPr>
        </p:nvSpPr>
        <p:spPr>
          <a:xfrm>
            <a:off x="5200650" y="91440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4" name="Google Shape;214;p19"/>
          <p:cNvSpPr txBox="1"/>
          <p:nvPr>
            <p:ph idx="17" type="body"/>
          </p:nvPr>
        </p:nvSpPr>
        <p:spPr>
          <a:xfrm>
            <a:off x="5886450" y="190500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5" name="Google Shape;215;p19"/>
          <p:cNvSpPr txBox="1"/>
          <p:nvPr>
            <p:ph idx="18" type="body"/>
          </p:nvPr>
        </p:nvSpPr>
        <p:spPr>
          <a:xfrm>
            <a:off x="6457950" y="287655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
        <p:nvSpPr>
          <p:cNvPr id="216" name="Google Shape;216;p19"/>
          <p:cNvSpPr txBox="1"/>
          <p:nvPr>
            <p:ph idx="19" type="body"/>
          </p:nvPr>
        </p:nvSpPr>
        <p:spPr>
          <a:xfrm>
            <a:off x="6743700" y="4000500"/>
            <a:ext cx="1092200" cy="209550"/>
          </a:xfrm>
          <a:prstGeom prst="rect">
            <a:avLst/>
          </a:prstGeom>
          <a:noFill/>
          <a:ln>
            <a:noFill/>
          </a:ln>
        </p:spPr>
        <p:txBody>
          <a:bodyPr anchorCtr="0" anchor="ctr" bIns="13700" lIns="34275" spcFirstLastPara="1" rIns="20575" wrap="square" tIns="13700">
            <a:normAutofit/>
          </a:bodyPr>
          <a:lstStyle>
            <a:lvl1pPr indent="-228600" lvl="0" marL="457200" algn="l">
              <a:spcBef>
                <a:spcPts val="200"/>
              </a:spcBef>
              <a:spcAft>
                <a:spcPts val="0"/>
              </a:spcAft>
              <a:buSzPts val="1200"/>
              <a:buNone/>
              <a:defRPr sz="800">
                <a:latin typeface="Garamond"/>
                <a:ea typeface="Garamond"/>
                <a:cs typeface="Garamond"/>
                <a:sym typeface="Garamond"/>
              </a:defRPr>
            </a:lvl1pPr>
            <a:lvl2pPr indent="-355600" lvl="1" marL="914400" algn="l">
              <a:spcBef>
                <a:spcPts val="500"/>
              </a:spcBef>
              <a:spcAft>
                <a:spcPts val="0"/>
              </a:spcAft>
              <a:buSzPts val="2000"/>
              <a:buChar char="•"/>
              <a:defRPr/>
            </a:lvl2pPr>
            <a:lvl3pPr indent="-355600" lvl="2" marL="1371600" algn="l">
              <a:spcBef>
                <a:spcPts val="500"/>
              </a:spcBef>
              <a:spcAft>
                <a:spcPts val="0"/>
              </a:spcAft>
              <a:buSzPts val="2000"/>
              <a:buChar char="•"/>
              <a:defRPr/>
            </a:lvl3pPr>
            <a:lvl4pPr indent="-355600" lvl="3" marL="1828800" algn="l">
              <a:spcBef>
                <a:spcPts val="500"/>
              </a:spcBef>
              <a:spcAft>
                <a:spcPts val="0"/>
              </a:spcAft>
              <a:buSzPts val="2000"/>
              <a:buChar char="•"/>
              <a:defRPr/>
            </a:lvl4pPr>
            <a:lvl5pPr indent="-355600" lvl="4" marL="2286000" algn="l">
              <a:spcBef>
                <a:spcPts val="500"/>
              </a:spcBef>
              <a:spcAft>
                <a:spcPts val="0"/>
              </a:spcAft>
              <a:buSzPts val="2000"/>
              <a:buChar char="•"/>
              <a:defRPr/>
            </a:lvl5pPr>
            <a:lvl6pPr indent="-355600" lvl="5" marL="2743200" algn="l">
              <a:spcBef>
                <a:spcPts val="500"/>
              </a:spcBef>
              <a:spcAft>
                <a:spcPts val="0"/>
              </a:spcAft>
              <a:buSzPts val="2000"/>
              <a:buChar char="•"/>
              <a:defRPr/>
            </a:lvl6pPr>
            <a:lvl7pPr indent="-355600" lvl="6" marL="3200400" algn="l">
              <a:spcBef>
                <a:spcPts val="500"/>
              </a:spcBef>
              <a:spcAft>
                <a:spcPts val="0"/>
              </a:spcAft>
              <a:buSzPts val="2000"/>
              <a:buChar char="•"/>
              <a:defRPr/>
            </a:lvl7pPr>
            <a:lvl8pPr indent="-355600" lvl="7" marL="3657600" algn="l">
              <a:spcBef>
                <a:spcPts val="500"/>
              </a:spcBef>
              <a:spcAft>
                <a:spcPts val="0"/>
              </a:spcAft>
              <a:buSzPts val="2000"/>
              <a:buChar char="•"/>
              <a:defRPr/>
            </a:lvl8pPr>
            <a:lvl9pPr indent="-355600" lvl="8" marL="4114800" algn="l">
              <a:spcBef>
                <a:spcPts val="500"/>
              </a:spcBef>
              <a:spcAft>
                <a:spcPts val="500"/>
              </a:spcAft>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17" name="Shape 217"/>
        <p:cNvGrpSpPr/>
        <p:nvPr/>
      </p:nvGrpSpPr>
      <p:grpSpPr>
        <a:xfrm>
          <a:off x="0" y="0"/>
          <a:ext cx="0" cy="0"/>
          <a:chOff x="0" y="0"/>
          <a:chExt cx="0" cy="0"/>
        </a:xfrm>
      </p:grpSpPr>
      <p:sp>
        <p:nvSpPr>
          <p:cNvPr id="218" name="Google Shape;218;p20"/>
          <p:cNvSpPr txBox="1"/>
          <p:nvPr>
            <p:ph type="title"/>
          </p:nvPr>
        </p:nvSpPr>
        <p:spPr>
          <a:xfrm>
            <a:off x="982134" y="342901"/>
            <a:ext cx="7704667" cy="14859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3"/>
          <p:cNvSpPr txBox="1"/>
          <p:nvPr>
            <p:ph type="ctrTitle"/>
          </p:nvPr>
        </p:nvSpPr>
        <p:spPr>
          <a:xfrm>
            <a:off x="1941910" y="1885950"/>
            <a:ext cx="6686400" cy="1697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50"/>
              <a:buFont typeface="Century Gothic"/>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
          <p:cNvSpPr txBox="1"/>
          <p:nvPr>
            <p:ph idx="1" type="subTitle"/>
          </p:nvPr>
        </p:nvSpPr>
        <p:spPr>
          <a:xfrm>
            <a:off x="1941910" y="3583035"/>
            <a:ext cx="6686400" cy="844800"/>
          </a:xfrm>
          <a:prstGeom prst="rect">
            <a:avLst/>
          </a:prstGeom>
          <a:noFill/>
          <a:ln>
            <a:noFill/>
          </a:ln>
        </p:spPr>
        <p:txBody>
          <a:bodyPr anchorCtr="0" anchor="t" bIns="45700" lIns="91425" spcFirstLastPara="1" rIns="91425" wrap="square" tIns="45700">
            <a:normAutofit/>
          </a:bodyPr>
          <a:lstStyle>
            <a:lvl1pPr lvl="0" algn="l">
              <a:spcBef>
                <a:spcPts val="750"/>
              </a:spcBef>
              <a:spcAft>
                <a:spcPts val="0"/>
              </a:spcAft>
              <a:buSzPts val="1350"/>
              <a:buNone/>
              <a:defRPr>
                <a:solidFill>
                  <a:srgbClr val="595959"/>
                </a:solidFill>
              </a:defRPr>
            </a:lvl1pPr>
            <a:lvl2pPr lvl="1" algn="ctr">
              <a:spcBef>
                <a:spcPts val="750"/>
              </a:spcBef>
              <a:spcAft>
                <a:spcPts val="0"/>
              </a:spcAft>
              <a:buSzPts val="1200"/>
              <a:buNone/>
              <a:defRPr>
                <a:solidFill>
                  <a:srgbClr val="888888"/>
                </a:solidFill>
              </a:defRPr>
            </a:lvl2pPr>
            <a:lvl3pPr lvl="2" algn="ctr">
              <a:spcBef>
                <a:spcPts val="750"/>
              </a:spcBef>
              <a:spcAft>
                <a:spcPts val="0"/>
              </a:spcAft>
              <a:buSzPts val="1050"/>
              <a:buNone/>
              <a:defRPr>
                <a:solidFill>
                  <a:srgbClr val="888888"/>
                </a:solidFill>
              </a:defRPr>
            </a:lvl3pPr>
            <a:lvl4pPr lvl="3" algn="ctr">
              <a:spcBef>
                <a:spcPts val="750"/>
              </a:spcBef>
              <a:spcAft>
                <a:spcPts val="0"/>
              </a:spcAft>
              <a:buSzPts val="900"/>
              <a:buNone/>
              <a:defRPr>
                <a:solidFill>
                  <a:srgbClr val="888888"/>
                </a:solidFill>
              </a:defRPr>
            </a:lvl4pPr>
            <a:lvl5pPr lvl="4" algn="ctr">
              <a:spcBef>
                <a:spcPts val="750"/>
              </a:spcBef>
              <a:spcAft>
                <a:spcPts val="0"/>
              </a:spcAft>
              <a:buSzPts val="900"/>
              <a:buNone/>
              <a:defRPr>
                <a:solidFill>
                  <a:srgbClr val="888888"/>
                </a:solidFill>
              </a:defRPr>
            </a:lvl5pPr>
            <a:lvl6pPr lvl="5" algn="ctr">
              <a:spcBef>
                <a:spcPts val="750"/>
              </a:spcBef>
              <a:spcAft>
                <a:spcPts val="0"/>
              </a:spcAft>
              <a:buSzPts val="900"/>
              <a:buNone/>
              <a:defRPr>
                <a:solidFill>
                  <a:srgbClr val="888888"/>
                </a:solidFill>
              </a:defRPr>
            </a:lvl6pPr>
            <a:lvl7pPr lvl="6" algn="ctr">
              <a:spcBef>
                <a:spcPts val="750"/>
              </a:spcBef>
              <a:spcAft>
                <a:spcPts val="0"/>
              </a:spcAft>
              <a:buSzPts val="900"/>
              <a:buNone/>
              <a:defRPr>
                <a:solidFill>
                  <a:srgbClr val="888888"/>
                </a:solidFill>
              </a:defRPr>
            </a:lvl7pPr>
            <a:lvl8pPr lvl="7" algn="ctr">
              <a:spcBef>
                <a:spcPts val="750"/>
              </a:spcBef>
              <a:spcAft>
                <a:spcPts val="0"/>
              </a:spcAft>
              <a:buSzPts val="900"/>
              <a:buNone/>
              <a:defRPr>
                <a:solidFill>
                  <a:srgbClr val="888888"/>
                </a:solidFill>
              </a:defRPr>
            </a:lvl8pPr>
            <a:lvl9pPr lvl="8" algn="ctr">
              <a:spcBef>
                <a:spcPts val="750"/>
              </a:spcBef>
              <a:spcAft>
                <a:spcPts val="0"/>
              </a:spcAft>
              <a:buSzPts val="900"/>
              <a:buNone/>
              <a:defRPr>
                <a:solidFill>
                  <a:srgbClr val="888888"/>
                </a:solidFill>
              </a:defRPr>
            </a:lvl9pPr>
          </a:lstStyle>
          <a:p/>
        </p:txBody>
      </p:sp>
      <p:sp>
        <p:nvSpPr>
          <p:cNvPr id="47" name="Google Shape;47;p3"/>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
          <p:cNvSpPr/>
          <p:nvPr/>
        </p:nvSpPr>
        <p:spPr>
          <a:xfrm>
            <a:off x="0" y="3242858"/>
            <a:ext cx="1308489" cy="583942"/>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ph idx="12" type="sldNum"/>
          </p:nvPr>
        </p:nvSpPr>
        <p:spPr>
          <a:xfrm>
            <a:off x="398860" y="3397155"/>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 type="body"/>
          </p:nvPr>
        </p:nvSpPr>
        <p:spPr>
          <a:xfrm>
            <a:off x="1941909" y="1600200"/>
            <a:ext cx="6686400" cy="28332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54" name="Google Shape;54;p4"/>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5"/>
          <p:cNvSpPr txBox="1"/>
          <p:nvPr>
            <p:ph type="title"/>
          </p:nvPr>
        </p:nvSpPr>
        <p:spPr>
          <a:xfrm>
            <a:off x="1941910" y="1544063"/>
            <a:ext cx="6686400" cy="110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000"/>
              <a:buFont typeface="Century Gothic"/>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
          <p:cNvSpPr txBox="1"/>
          <p:nvPr>
            <p:ph idx="1" type="body"/>
          </p:nvPr>
        </p:nvSpPr>
        <p:spPr>
          <a:xfrm>
            <a:off x="1941910" y="2647597"/>
            <a:ext cx="6686400"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500"/>
              <a:buNone/>
              <a:defRPr sz="1500">
                <a:solidFill>
                  <a:srgbClr val="595959"/>
                </a:solidFill>
              </a:defRPr>
            </a:lvl1pPr>
            <a:lvl2pPr indent="-228600" lvl="1" marL="914400" algn="l">
              <a:spcBef>
                <a:spcPts val="750"/>
              </a:spcBef>
              <a:spcAft>
                <a:spcPts val="0"/>
              </a:spcAft>
              <a:buSzPts val="1350"/>
              <a:buNone/>
              <a:defRPr sz="1350">
                <a:solidFill>
                  <a:srgbClr val="888888"/>
                </a:solidFill>
              </a:defRPr>
            </a:lvl2pPr>
            <a:lvl3pPr indent="-228600" lvl="2" marL="1371600" algn="l">
              <a:spcBef>
                <a:spcPts val="750"/>
              </a:spcBef>
              <a:spcAft>
                <a:spcPts val="0"/>
              </a:spcAft>
              <a:buSzPts val="1200"/>
              <a:buNone/>
              <a:defRPr sz="1200">
                <a:solidFill>
                  <a:srgbClr val="888888"/>
                </a:solidFill>
              </a:defRPr>
            </a:lvl3pPr>
            <a:lvl4pPr indent="-228600" lvl="3" marL="1828800" algn="l">
              <a:spcBef>
                <a:spcPts val="750"/>
              </a:spcBef>
              <a:spcAft>
                <a:spcPts val="0"/>
              </a:spcAft>
              <a:buSzPts val="1050"/>
              <a:buNone/>
              <a:defRPr sz="1050">
                <a:solidFill>
                  <a:srgbClr val="888888"/>
                </a:solidFill>
              </a:defRPr>
            </a:lvl4pPr>
            <a:lvl5pPr indent="-228600" lvl="4" marL="2286000" algn="l">
              <a:spcBef>
                <a:spcPts val="750"/>
              </a:spcBef>
              <a:spcAft>
                <a:spcPts val="0"/>
              </a:spcAft>
              <a:buSzPts val="1050"/>
              <a:buNone/>
              <a:defRPr sz="1050">
                <a:solidFill>
                  <a:srgbClr val="888888"/>
                </a:solidFill>
              </a:defRPr>
            </a:lvl5pPr>
            <a:lvl6pPr indent="-228600" lvl="5" marL="2743200" algn="l">
              <a:spcBef>
                <a:spcPts val="750"/>
              </a:spcBef>
              <a:spcAft>
                <a:spcPts val="0"/>
              </a:spcAft>
              <a:buSzPts val="1050"/>
              <a:buNone/>
              <a:defRPr sz="1050">
                <a:solidFill>
                  <a:srgbClr val="888888"/>
                </a:solidFill>
              </a:defRPr>
            </a:lvl6pPr>
            <a:lvl7pPr indent="-228600" lvl="6" marL="3200400" algn="l">
              <a:spcBef>
                <a:spcPts val="750"/>
              </a:spcBef>
              <a:spcAft>
                <a:spcPts val="0"/>
              </a:spcAft>
              <a:buSzPts val="1050"/>
              <a:buNone/>
              <a:defRPr sz="1050">
                <a:solidFill>
                  <a:srgbClr val="888888"/>
                </a:solidFill>
              </a:defRPr>
            </a:lvl7pPr>
            <a:lvl8pPr indent="-228600" lvl="7" marL="3657600" algn="l">
              <a:spcBef>
                <a:spcPts val="750"/>
              </a:spcBef>
              <a:spcAft>
                <a:spcPts val="0"/>
              </a:spcAft>
              <a:buSzPts val="1050"/>
              <a:buNone/>
              <a:defRPr sz="1050">
                <a:solidFill>
                  <a:srgbClr val="888888"/>
                </a:solidFill>
              </a:defRPr>
            </a:lvl8pPr>
            <a:lvl9pPr indent="-228600" lvl="8" marL="4114800" algn="l">
              <a:spcBef>
                <a:spcPts val="750"/>
              </a:spcBef>
              <a:spcAft>
                <a:spcPts val="0"/>
              </a:spcAft>
              <a:buSzPts val="1050"/>
              <a:buNone/>
              <a:defRPr sz="1050">
                <a:solidFill>
                  <a:srgbClr val="888888"/>
                </a:solidFill>
              </a:defRPr>
            </a:lvl9pPr>
          </a:lstStyle>
          <a:p/>
        </p:txBody>
      </p:sp>
      <p:sp>
        <p:nvSpPr>
          <p:cNvPr id="61" name="Google Shape;61;p5"/>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
          <p:cNvSpPr/>
          <p:nvPr/>
        </p:nvSpPr>
        <p:spPr>
          <a:xfrm flipH="1" rot="10800000">
            <a:off x="-3141" y="238363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txBox="1"/>
          <p:nvPr>
            <p:ph idx="12" type="sldNum"/>
          </p:nvPr>
        </p:nvSpPr>
        <p:spPr>
          <a:xfrm>
            <a:off x="398860" y="2433105"/>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6"/>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
          <p:cNvSpPr txBox="1"/>
          <p:nvPr>
            <p:ph idx="1" type="body"/>
          </p:nvPr>
        </p:nvSpPr>
        <p:spPr>
          <a:xfrm>
            <a:off x="1941909" y="1600200"/>
            <a:ext cx="3235500" cy="28332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68" name="Google Shape;68;p6"/>
          <p:cNvSpPr txBox="1"/>
          <p:nvPr>
            <p:ph idx="2" type="body"/>
          </p:nvPr>
        </p:nvSpPr>
        <p:spPr>
          <a:xfrm>
            <a:off x="5393060" y="1594666"/>
            <a:ext cx="3235500" cy="28332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69" name="Google Shape;69;p6"/>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7"/>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
          <p:cNvSpPr txBox="1"/>
          <p:nvPr>
            <p:ph idx="1" type="body"/>
          </p:nvPr>
        </p:nvSpPr>
        <p:spPr>
          <a:xfrm>
            <a:off x="2204530" y="1479527"/>
            <a:ext cx="2994600" cy="4323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800"/>
              <a:buNone/>
              <a:defRPr b="0" sz="1800"/>
            </a:lvl1pPr>
            <a:lvl2pPr indent="-228600" lvl="1" marL="914400" algn="l">
              <a:spcBef>
                <a:spcPts val="750"/>
              </a:spcBef>
              <a:spcAft>
                <a:spcPts val="0"/>
              </a:spcAft>
              <a:buSzPts val="1500"/>
              <a:buNone/>
              <a:defRPr b="1" sz="1500"/>
            </a:lvl2pPr>
            <a:lvl3pPr indent="-228600" lvl="2" marL="1371600" algn="l">
              <a:spcBef>
                <a:spcPts val="750"/>
              </a:spcBef>
              <a:spcAft>
                <a:spcPts val="0"/>
              </a:spcAft>
              <a:buSzPts val="1350"/>
              <a:buNone/>
              <a:defRPr b="1" sz="1350"/>
            </a:lvl3pPr>
            <a:lvl4pPr indent="-228600" lvl="3" marL="1828800" algn="l">
              <a:spcBef>
                <a:spcPts val="750"/>
              </a:spcBef>
              <a:spcAft>
                <a:spcPts val="0"/>
              </a:spcAft>
              <a:buSzPts val="1200"/>
              <a:buNone/>
              <a:defRPr b="1" sz="1200"/>
            </a:lvl4pPr>
            <a:lvl5pPr indent="-228600" lvl="4" marL="2286000" algn="l">
              <a:spcBef>
                <a:spcPts val="750"/>
              </a:spcBef>
              <a:spcAft>
                <a:spcPts val="0"/>
              </a:spcAft>
              <a:buSzPts val="1200"/>
              <a:buNone/>
              <a:defRPr b="1" sz="1200"/>
            </a:lvl5pPr>
            <a:lvl6pPr indent="-228600" lvl="5" marL="2743200" algn="l">
              <a:spcBef>
                <a:spcPts val="750"/>
              </a:spcBef>
              <a:spcAft>
                <a:spcPts val="0"/>
              </a:spcAft>
              <a:buSzPts val="1200"/>
              <a:buNone/>
              <a:defRPr b="1" sz="1200"/>
            </a:lvl6pPr>
            <a:lvl7pPr indent="-228600" lvl="6" marL="3200400" algn="l">
              <a:spcBef>
                <a:spcPts val="750"/>
              </a:spcBef>
              <a:spcAft>
                <a:spcPts val="0"/>
              </a:spcAft>
              <a:buSzPts val="1200"/>
              <a:buNone/>
              <a:defRPr b="1" sz="1200"/>
            </a:lvl7pPr>
            <a:lvl8pPr indent="-228600" lvl="7" marL="3657600" algn="l">
              <a:spcBef>
                <a:spcPts val="750"/>
              </a:spcBef>
              <a:spcAft>
                <a:spcPts val="0"/>
              </a:spcAft>
              <a:buSzPts val="1200"/>
              <a:buNone/>
              <a:defRPr b="1" sz="1200"/>
            </a:lvl8pPr>
            <a:lvl9pPr indent="-228600" lvl="8" marL="4114800" algn="l">
              <a:spcBef>
                <a:spcPts val="750"/>
              </a:spcBef>
              <a:spcAft>
                <a:spcPts val="0"/>
              </a:spcAft>
              <a:buSzPts val="1200"/>
              <a:buNone/>
              <a:defRPr b="1" sz="1200"/>
            </a:lvl9pPr>
          </a:lstStyle>
          <a:p/>
        </p:txBody>
      </p:sp>
      <p:sp>
        <p:nvSpPr>
          <p:cNvPr id="76" name="Google Shape;76;p7"/>
          <p:cNvSpPr txBox="1"/>
          <p:nvPr>
            <p:ph idx="2" type="body"/>
          </p:nvPr>
        </p:nvSpPr>
        <p:spPr>
          <a:xfrm>
            <a:off x="1941909" y="1911725"/>
            <a:ext cx="3257100" cy="25155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77" name="Google Shape;77;p7"/>
          <p:cNvSpPr txBox="1"/>
          <p:nvPr>
            <p:ph idx="3" type="body"/>
          </p:nvPr>
        </p:nvSpPr>
        <p:spPr>
          <a:xfrm>
            <a:off x="5629972" y="1477106"/>
            <a:ext cx="2999400" cy="4323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800"/>
              <a:buNone/>
              <a:defRPr b="0" sz="1800"/>
            </a:lvl1pPr>
            <a:lvl2pPr indent="-228600" lvl="1" marL="914400" algn="l">
              <a:spcBef>
                <a:spcPts val="750"/>
              </a:spcBef>
              <a:spcAft>
                <a:spcPts val="0"/>
              </a:spcAft>
              <a:buSzPts val="1500"/>
              <a:buNone/>
              <a:defRPr b="1" sz="1500"/>
            </a:lvl2pPr>
            <a:lvl3pPr indent="-228600" lvl="2" marL="1371600" algn="l">
              <a:spcBef>
                <a:spcPts val="750"/>
              </a:spcBef>
              <a:spcAft>
                <a:spcPts val="0"/>
              </a:spcAft>
              <a:buSzPts val="1350"/>
              <a:buNone/>
              <a:defRPr b="1" sz="1350"/>
            </a:lvl3pPr>
            <a:lvl4pPr indent="-228600" lvl="3" marL="1828800" algn="l">
              <a:spcBef>
                <a:spcPts val="750"/>
              </a:spcBef>
              <a:spcAft>
                <a:spcPts val="0"/>
              </a:spcAft>
              <a:buSzPts val="1200"/>
              <a:buNone/>
              <a:defRPr b="1" sz="1200"/>
            </a:lvl4pPr>
            <a:lvl5pPr indent="-228600" lvl="4" marL="2286000" algn="l">
              <a:spcBef>
                <a:spcPts val="750"/>
              </a:spcBef>
              <a:spcAft>
                <a:spcPts val="0"/>
              </a:spcAft>
              <a:buSzPts val="1200"/>
              <a:buNone/>
              <a:defRPr b="1" sz="1200"/>
            </a:lvl5pPr>
            <a:lvl6pPr indent="-228600" lvl="5" marL="2743200" algn="l">
              <a:spcBef>
                <a:spcPts val="750"/>
              </a:spcBef>
              <a:spcAft>
                <a:spcPts val="0"/>
              </a:spcAft>
              <a:buSzPts val="1200"/>
              <a:buNone/>
              <a:defRPr b="1" sz="1200"/>
            </a:lvl6pPr>
            <a:lvl7pPr indent="-228600" lvl="6" marL="3200400" algn="l">
              <a:spcBef>
                <a:spcPts val="750"/>
              </a:spcBef>
              <a:spcAft>
                <a:spcPts val="0"/>
              </a:spcAft>
              <a:buSzPts val="1200"/>
              <a:buNone/>
              <a:defRPr b="1" sz="1200"/>
            </a:lvl7pPr>
            <a:lvl8pPr indent="-228600" lvl="7" marL="3657600" algn="l">
              <a:spcBef>
                <a:spcPts val="750"/>
              </a:spcBef>
              <a:spcAft>
                <a:spcPts val="0"/>
              </a:spcAft>
              <a:buSzPts val="1200"/>
              <a:buNone/>
              <a:defRPr b="1" sz="1200"/>
            </a:lvl8pPr>
            <a:lvl9pPr indent="-228600" lvl="8" marL="4114800" algn="l">
              <a:spcBef>
                <a:spcPts val="750"/>
              </a:spcBef>
              <a:spcAft>
                <a:spcPts val="0"/>
              </a:spcAft>
              <a:buSzPts val="1200"/>
              <a:buNone/>
              <a:defRPr b="1" sz="1200"/>
            </a:lvl9pPr>
          </a:lstStyle>
          <a:p/>
        </p:txBody>
      </p:sp>
      <p:sp>
        <p:nvSpPr>
          <p:cNvPr id="78" name="Google Shape;78;p7"/>
          <p:cNvSpPr txBox="1"/>
          <p:nvPr>
            <p:ph idx="4" type="body"/>
          </p:nvPr>
        </p:nvSpPr>
        <p:spPr>
          <a:xfrm>
            <a:off x="5375218" y="1909304"/>
            <a:ext cx="3254100" cy="2515500"/>
          </a:xfrm>
          <a:prstGeom prst="rect">
            <a:avLst/>
          </a:prstGeom>
          <a:noFill/>
          <a:ln>
            <a:noFill/>
          </a:ln>
        </p:spPr>
        <p:txBody>
          <a:bodyPr anchorCtr="0" anchor="t"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79" name="Google Shape;79;p7"/>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8"/>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1500"/>
              <a:buNone/>
              <a:defRPr/>
            </a:lvl1pPr>
            <a:lvl2pPr indent="0" lvl="1" marL="0" algn="l">
              <a:lnSpc>
                <a:spcPct val="100000"/>
              </a:lnSpc>
              <a:spcBef>
                <a:spcPts val="0"/>
              </a:spcBef>
              <a:spcAft>
                <a:spcPts val="0"/>
              </a:spcAft>
              <a:buSzPts val="1500"/>
              <a:buNone/>
              <a:defRPr/>
            </a:lvl2pPr>
            <a:lvl3pPr indent="0" lvl="2" marL="0" algn="l">
              <a:lnSpc>
                <a:spcPct val="100000"/>
              </a:lnSpc>
              <a:spcBef>
                <a:spcPts val="0"/>
              </a:spcBef>
              <a:spcAft>
                <a:spcPts val="0"/>
              </a:spcAft>
              <a:buSzPts val="1500"/>
              <a:buNone/>
              <a:defRPr/>
            </a:lvl3pPr>
            <a:lvl4pPr indent="0" lvl="3" marL="0" algn="l">
              <a:lnSpc>
                <a:spcPct val="100000"/>
              </a:lnSpc>
              <a:spcBef>
                <a:spcPts val="0"/>
              </a:spcBef>
              <a:spcAft>
                <a:spcPts val="0"/>
              </a:spcAft>
              <a:buSzPts val="1500"/>
              <a:buNone/>
              <a:defRPr/>
            </a:lvl4pPr>
            <a:lvl5pPr indent="0" lvl="4" marL="0" algn="l">
              <a:lnSpc>
                <a:spcPct val="100000"/>
              </a:lnSpc>
              <a:spcBef>
                <a:spcPts val="0"/>
              </a:spcBef>
              <a:spcAft>
                <a:spcPts val="0"/>
              </a:spcAft>
              <a:buSzPts val="1500"/>
              <a:buNone/>
              <a:defRPr/>
            </a:lvl5pPr>
            <a:lvl6pPr indent="0" lvl="5" marL="0" algn="l">
              <a:lnSpc>
                <a:spcPct val="100000"/>
              </a:lnSpc>
              <a:spcBef>
                <a:spcPts val="0"/>
              </a:spcBef>
              <a:spcAft>
                <a:spcPts val="0"/>
              </a:spcAft>
              <a:buSzPts val="1500"/>
              <a:buNone/>
              <a:defRPr/>
            </a:lvl6pPr>
            <a:lvl7pPr indent="0" lvl="6" marL="0" algn="l">
              <a:lnSpc>
                <a:spcPct val="100000"/>
              </a:lnSpc>
              <a:spcBef>
                <a:spcPts val="0"/>
              </a:spcBef>
              <a:spcAft>
                <a:spcPts val="0"/>
              </a:spcAft>
              <a:buSzPts val="1500"/>
              <a:buNone/>
              <a:defRPr/>
            </a:lvl7pPr>
            <a:lvl8pPr indent="0" lvl="7" marL="0" algn="l">
              <a:lnSpc>
                <a:spcPct val="100000"/>
              </a:lnSpc>
              <a:spcBef>
                <a:spcPts val="0"/>
              </a:spcBef>
              <a:spcAft>
                <a:spcPts val="0"/>
              </a:spcAft>
              <a:buSzPts val="1500"/>
              <a:buNone/>
              <a:defRPr/>
            </a:lvl8pPr>
            <a:lvl9pPr indent="0" lvl="8" marL="0" algn="l">
              <a:lnSpc>
                <a:spcPct val="100000"/>
              </a:lnSpc>
              <a:spcBef>
                <a:spcPts val="0"/>
              </a:spcBef>
              <a:spcAft>
                <a:spcPts val="0"/>
              </a:spcAft>
              <a:buSzPts val="1500"/>
              <a:buNone/>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9"/>
          <p:cNvSpPr txBox="1"/>
          <p:nvPr>
            <p:ph type="title"/>
          </p:nvPr>
        </p:nvSpPr>
        <p:spPr>
          <a:xfrm>
            <a:off x="1941910" y="334566"/>
            <a:ext cx="2628900" cy="7323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500"/>
              <a:buFont typeface="Century Gothic"/>
              <a:buNone/>
              <a:defRPr b="0"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
          <p:cNvSpPr txBox="1"/>
          <p:nvPr>
            <p:ph idx="1" type="body"/>
          </p:nvPr>
        </p:nvSpPr>
        <p:spPr>
          <a:xfrm>
            <a:off x="4742259" y="334567"/>
            <a:ext cx="3886200" cy="4061100"/>
          </a:xfrm>
          <a:prstGeom prst="rect">
            <a:avLst/>
          </a:prstGeom>
          <a:noFill/>
          <a:ln>
            <a:noFill/>
          </a:ln>
        </p:spPr>
        <p:txBody>
          <a:bodyPr anchorCtr="0" anchor="ctr" bIns="45700" lIns="91425" spcFirstLastPara="1" rIns="91425" wrap="square" tIns="45700">
            <a:normAutofit/>
          </a:bodyPr>
          <a:lstStyle>
            <a:lvl1pPr indent="-342900" lvl="0" marL="457200" algn="l">
              <a:spcBef>
                <a:spcPts val="750"/>
              </a:spcBef>
              <a:spcAft>
                <a:spcPts val="0"/>
              </a:spcAft>
              <a:buSzPts val="1800"/>
              <a:buChar char="🠶"/>
              <a:defRPr/>
            </a:lvl1pPr>
            <a:lvl2pPr indent="-342900" lvl="1" marL="914400" algn="l">
              <a:spcBef>
                <a:spcPts val="750"/>
              </a:spcBef>
              <a:spcAft>
                <a:spcPts val="0"/>
              </a:spcAft>
              <a:buSzPts val="1800"/>
              <a:buChar char="🠶"/>
              <a:defRPr/>
            </a:lvl2pPr>
            <a:lvl3pPr indent="-342900" lvl="2" marL="1371600" algn="l">
              <a:spcBef>
                <a:spcPts val="750"/>
              </a:spcBef>
              <a:spcAft>
                <a:spcPts val="0"/>
              </a:spcAft>
              <a:buSzPts val="1800"/>
              <a:buChar char="🠶"/>
              <a:defRPr/>
            </a:lvl3pPr>
            <a:lvl4pPr indent="-342900" lvl="3" marL="1828800" algn="l">
              <a:spcBef>
                <a:spcPts val="750"/>
              </a:spcBef>
              <a:spcAft>
                <a:spcPts val="0"/>
              </a:spcAft>
              <a:buSzPts val="1800"/>
              <a:buChar char="🠶"/>
              <a:defRPr/>
            </a:lvl4pPr>
            <a:lvl5pPr indent="-342900" lvl="4" marL="2286000" algn="l">
              <a:spcBef>
                <a:spcPts val="750"/>
              </a:spcBef>
              <a:spcAft>
                <a:spcPts val="0"/>
              </a:spcAft>
              <a:buSzPts val="1800"/>
              <a:buChar char="🠶"/>
              <a:defRPr/>
            </a:lvl5pPr>
            <a:lvl6pPr indent="-342900" lvl="5" marL="2743200" algn="l">
              <a:spcBef>
                <a:spcPts val="750"/>
              </a:spcBef>
              <a:spcAft>
                <a:spcPts val="0"/>
              </a:spcAft>
              <a:buSzPts val="1800"/>
              <a:buChar char="🠶"/>
              <a:defRPr/>
            </a:lvl6pPr>
            <a:lvl7pPr indent="-342900" lvl="6" marL="3200400" algn="l">
              <a:spcBef>
                <a:spcPts val="750"/>
              </a:spcBef>
              <a:spcAft>
                <a:spcPts val="0"/>
              </a:spcAft>
              <a:buSzPts val="1800"/>
              <a:buChar char="🠶"/>
              <a:defRPr/>
            </a:lvl7pPr>
            <a:lvl8pPr indent="-342900" lvl="7" marL="3657600" algn="l">
              <a:spcBef>
                <a:spcPts val="750"/>
              </a:spcBef>
              <a:spcAft>
                <a:spcPts val="0"/>
              </a:spcAft>
              <a:buSzPts val="1800"/>
              <a:buChar char="🠶"/>
              <a:defRPr/>
            </a:lvl8pPr>
            <a:lvl9pPr indent="-342900" lvl="8" marL="4114800" algn="l">
              <a:spcBef>
                <a:spcPts val="750"/>
              </a:spcBef>
              <a:spcAft>
                <a:spcPts val="0"/>
              </a:spcAft>
              <a:buSzPts val="1800"/>
              <a:buChar char="🠶"/>
              <a:defRPr/>
            </a:lvl9pPr>
          </a:lstStyle>
          <a:p/>
        </p:txBody>
      </p:sp>
      <p:sp>
        <p:nvSpPr>
          <p:cNvPr id="91" name="Google Shape;91;p9"/>
          <p:cNvSpPr txBox="1"/>
          <p:nvPr>
            <p:ph idx="2" type="body"/>
          </p:nvPr>
        </p:nvSpPr>
        <p:spPr>
          <a:xfrm>
            <a:off x="1941910" y="1198960"/>
            <a:ext cx="2628900" cy="31968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50"/>
              <a:buNone/>
              <a:defRPr sz="1050"/>
            </a:lvl1pPr>
            <a:lvl2pPr indent="-228600" lvl="1" marL="914400" algn="l">
              <a:spcBef>
                <a:spcPts val="750"/>
              </a:spcBef>
              <a:spcAft>
                <a:spcPts val="0"/>
              </a:spcAft>
              <a:buSzPts val="900"/>
              <a:buNone/>
              <a:defRPr sz="900"/>
            </a:lvl2pPr>
            <a:lvl3pPr indent="-228600" lvl="2" marL="1371600" algn="l">
              <a:spcBef>
                <a:spcPts val="750"/>
              </a:spcBef>
              <a:spcAft>
                <a:spcPts val="0"/>
              </a:spcAft>
              <a:buSzPts val="750"/>
              <a:buNone/>
              <a:defRPr sz="750"/>
            </a:lvl3pPr>
            <a:lvl4pPr indent="-228600" lvl="3" marL="1828800" algn="l">
              <a:spcBef>
                <a:spcPts val="750"/>
              </a:spcBef>
              <a:spcAft>
                <a:spcPts val="0"/>
              </a:spcAft>
              <a:buSzPts val="675"/>
              <a:buNone/>
              <a:defRPr sz="675"/>
            </a:lvl4pPr>
            <a:lvl5pPr indent="-228600" lvl="4" marL="2286000" algn="l">
              <a:spcBef>
                <a:spcPts val="750"/>
              </a:spcBef>
              <a:spcAft>
                <a:spcPts val="0"/>
              </a:spcAft>
              <a:buSzPts val="675"/>
              <a:buNone/>
              <a:defRPr sz="675"/>
            </a:lvl5pPr>
            <a:lvl6pPr indent="-228600" lvl="5" marL="2743200" algn="l">
              <a:spcBef>
                <a:spcPts val="750"/>
              </a:spcBef>
              <a:spcAft>
                <a:spcPts val="0"/>
              </a:spcAft>
              <a:buSzPts val="675"/>
              <a:buNone/>
              <a:defRPr sz="675"/>
            </a:lvl6pPr>
            <a:lvl7pPr indent="-228600" lvl="6" marL="3200400" algn="l">
              <a:spcBef>
                <a:spcPts val="750"/>
              </a:spcBef>
              <a:spcAft>
                <a:spcPts val="0"/>
              </a:spcAft>
              <a:buSzPts val="675"/>
              <a:buNone/>
              <a:defRPr sz="675"/>
            </a:lvl7pPr>
            <a:lvl8pPr indent="-228600" lvl="7" marL="3657600" algn="l">
              <a:spcBef>
                <a:spcPts val="750"/>
              </a:spcBef>
              <a:spcAft>
                <a:spcPts val="0"/>
              </a:spcAft>
              <a:buSzPts val="675"/>
              <a:buNone/>
              <a:defRPr sz="675"/>
            </a:lvl8pPr>
            <a:lvl9pPr indent="-228600" lvl="8" marL="4114800" algn="l">
              <a:spcBef>
                <a:spcPts val="750"/>
              </a:spcBef>
              <a:spcAft>
                <a:spcPts val="0"/>
              </a:spcAft>
              <a:buSzPts val="675"/>
              <a:buNone/>
              <a:defRPr sz="675"/>
            </a:lvl9pPr>
          </a:lstStyle>
          <a:p/>
        </p:txBody>
      </p:sp>
      <p:sp>
        <p:nvSpPr>
          <p:cNvPr id="92" name="Google Shape;92;p9"/>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
          <p:cNvSpPr/>
          <p:nvPr/>
        </p:nvSpPr>
        <p:spPr>
          <a:xfrm flipH="1" rot="10800000">
            <a:off x="-3141" y="535780"/>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0"/>
          <p:cNvSpPr txBox="1"/>
          <p:nvPr>
            <p:ph type="title"/>
          </p:nvPr>
        </p:nvSpPr>
        <p:spPr>
          <a:xfrm>
            <a:off x="1941910" y="3600450"/>
            <a:ext cx="66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Font typeface="Century Gothic"/>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
          <p:cNvSpPr/>
          <p:nvPr>
            <p:ph idx="2" type="pic"/>
          </p:nvPr>
        </p:nvSpPr>
        <p:spPr>
          <a:xfrm>
            <a:off x="1941909" y="476224"/>
            <a:ext cx="6686400" cy="2891100"/>
          </a:xfrm>
          <a:prstGeom prst="rect">
            <a:avLst/>
          </a:prstGeom>
          <a:noFill/>
          <a:ln>
            <a:noFill/>
          </a:ln>
        </p:spPr>
      </p:sp>
      <p:sp>
        <p:nvSpPr>
          <p:cNvPr id="99" name="Google Shape;99;p10"/>
          <p:cNvSpPr txBox="1"/>
          <p:nvPr>
            <p:ph idx="1" type="body"/>
          </p:nvPr>
        </p:nvSpPr>
        <p:spPr>
          <a:xfrm>
            <a:off x="1941910" y="4025504"/>
            <a:ext cx="6686400" cy="3702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900"/>
              <a:buNone/>
              <a:defRPr sz="900"/>
            </a:lvl1pPr>
            <a:lvl2pPr indent="-228600" lvl="1" marL="914400" algn="l">
              <a:spcBef>
                <a:spcPts val="750"/>
              </a:spcBef>
              <a:spcAft>
                <a:spcPts val="0"/>
              </a:spcAft>
              <a:buSzPts val="900"/>
              <a:buNone/>
              <a:defRPr sz="900"/>
            </a:lvl2pPr>
            <a:lvl3pPr indent="-228600" lvl="2" marL="1371600" algn="l">
              <a:spcBef>
                <a:spcPts val="750"/>
              </a:spcBef>
              <a:spcAft>
                <a:spcPts val="0"/>
              </a:spcAft>
              <a:buSzPts val="750"/>
              <a:buNone/>
              <a:defRPr sz="750"/>
            </a:lvl3pPr>
            <a:lvl4pPr indent="-228600" lvl="3" marL="1828800" algn="l">
              <a:spcBef>
                <a:spcPts val="750"/>
              </a:spcBef>
              <a:spcAft>
                <a:spcPts val="0"/>
              </a:spcAft>
              <a:buSzPts val="675"/>
              <a:buNone/>
              <a:defRPr sz="675"/>
            </a:lvl4pPr>
            <a:lvl5pPr indent="-228600" lvl="4" marL="2286000" algn="l">
              <a:spcBef>
                <a:spcPts val="750"/>
              </a:spcBef>
              <a:spcAft>
                <a:spcPts val="0"/>
              </a:spcAft>
              <a:buSzPts val="675"/>
              <a:buNone/>
              <a:defRPr sz="675"/>
            </a:lvl5pPr>
            <a:lvl6pPr indent="-228600" lvl="5" marL="2743200" algn="l">
              <a:spcBef>
                <a:spcPts val="750"/>
              </a:spcBef>
              <a:spcAft>
                <a:spcPts val="0"/>
              </a:spcAft>
              <a:buSzPts val="675"/>
              <a:buNone/>
              <a:defRPr sz="675"/>
            </a:lvl6pPr>
            <a:lvl7pPr indent="-228600" lvl="6" marL="3200400" algn="l">
              <a:spcBef>
                <a:spcPts val="750"/>
              </a:spcBef>
              <a:spcAft>
                <a:spcPts val="0"/>
              </a:spcAft>
              <a:buSzPts val="675"/>
              <a:buNone/>
              <a:defRPr sz="675"/>
            </a:lvl7pPr>
            <a:lvl8pPr indent="-228600" lvl="7" marL="3657600" algn="l">
              <a:spcBef>
                <a:spcPts val="750"/>
              </a:spcBef>
              <a:spcAft>
                <a:spcPts val="0"/>
              </a:spcAft>
              <a:buSzPts val="675"/>
              <a:buNone/>
              <a:defRPr sz="675"/>
            </a:lvl8pPr>
            <a:lvl9pPr indent="-228600" lvl="8" marL="4114800" algn="l">
              <a:spcBef>
                <a:spcPts val="750"/>
              </a:spcBef>
              <a:spcAft>
                <a:spcPts val="0"/>
              </a:spcAft>
              <a:buSzPts val="675"/>
              <a:buNone/>
              <a:defRPr sz="675"/>
            </a:lvl9pPr>
          </a:lstStyle>
          <a:p/>
        </p:txBody>
      </p:sp>
      <p:sp>
        <p:nvSpPr>
          <p:cNvPr id="100" name="Google Shape;100;p10"/>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0"/>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0"/>
          <p:cNvSpPr/>
          <p:nvPr/>
        </p:nvSpPr>
        <p:spPr>
          <a:xfrm flipH="1" rot="10800000">
            <a:off x="-3141" y="3683792"/>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idx="12" type="sldNum"/>
          </p:nvPr>
        </p:nvSpPr>
        <p:spPr>
          <a:xfrm>
            <a:off x="398860" y="3737316"/>
            <a:ext cx="5847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12" y="171449"/>
            <a:ext cx="2138625" cy="4978942"/>
            <a:chOff x="2487613" y="285750"/>
            <a:chExt cx="2428875" cy="5654676"/>
          </a:xfrm>
        </p:grpSpPr>
        <p:sp>
          <p:nvSpPr>
            <p:cNvPr id="7" name="Google Shape;7;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573338" y="2817813"/>
              <a:ext cx="700088" cy="2835274"/>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148013" y="1282700"/>
              <a:ext cx="1768475" cy="3448051"/>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20451" y="-588"/>
            <a:ext cx="1767516" cy="5140556"/>
            <a:chOff x="6627813" y="194833"/>
            <a:chExt cx="1952625" cy="5678918"/>
          </a:xfrm>
        </p:grpSpPr>
        <p:sp>
          <p:nvSpPr>
            <p:cNvPr id="20" name="Google Shape;20;p1"/>
            <p:cNvSpPr/>
            <p:nvPr/>
          </p:nvSpPr>
          <p:spPr>
            <a:xfrm>
              <a:off x="6627813" y="194833"/>
              <a:ext cx="409575" cy="3646489"/>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7037388" y="3811588"/>
              <a:ext cx="457200" cy="1852614"/>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
          <p:cNvSpPr/>
          <p:nvPr/>
        </p:nvSpPr>
        <p:spPr>
          <a:xfrm>
            <a:off x="0" y="0"/>
            <a:ext cx="137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txBox="1"/>
          <p:nvPr>
            <p:ph type="title"/>
          </p:nvPr>
        </p:nvSpPr>
        <p:spPr>
          <a:xfrm>
            <a:off x="1944694" y="468082"/>
            <a:ext cx="6683700" cy="9606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2700"/>
              <a:buFont typeface="Century Gothic"/>
              <a:buNone/>
              <a:defRPr b="0" i="0" sz="27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
          <p:cNvSpPr txBox="1"/>
          <p:nvPr>
            <p:ph idx="1" type="body"/>
          </p:nvPr>
        </p:nvSpPr>
        <p:spPr>
          <a:xfrm>
            <a:off x="1941909" y="1600200"/>
            <a:ext cx="6686400" cy="2914500"/>
          </a:xfrm>
          <a:prstGeom prst="rect">
            <a:avLst/>
          </a:prstGeom>
          <a:noFill/>
          <a:ln>
            <a:noFill/>
          </a:ln>
        </p:spPr>
        <p:txBody>
          <a:bodyPr anchorCtr="0" anchor="t" bIns="45700" lIns="91425" spcFirstLastPara="1" rIns="91425" wrap="square" tIns="45700">
            <a:normAutofit/>
          </a:bodyPr>
          <a:lstStyle>
            <a:lvl1pPr indent="-314325" lvl="0" marL="457200" marR="0" rtl="0" algn="l">
              <a:spcBef>
                <a:spcPts val="750"/>
              </a:spcBef>
              <a:spcAft>
                <a:spcPts val="0"/>
              </a:spcAft>
              <a:buClr>
                <a:schemeClr val="accent1"/>
              </a:buClr>
              <a:buSzPts val="1350"/>
              <a:buFont typeface="Noto Sans Symbols"/>
              <a:buChar char="🠶"/>
              <a:defRPr b="0" i="0" sz="1350" u="none" cap="none" strike="noStrike">
                <a:solidFill>
                  <a:srgbClr val="3F3F3F"/>
                </a:solidFill>
                <a:latin typeface="Century Gothic"/>
                <a:ea typeface="Century Gothic"/>
                <a:cs typeface="Century Gothic"/>
                <a:sym typeface="Century Gothic"/>
              </a:defRPr>
            </a:lvl1pPr>
            <a:lvl2pPr indent="-304800" lvl="1" marL="914400" marR="0" rtl="0" algn="l">
              <a:spcBef>
                <a:spcPts val="75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95275" lvl="2" marL="1371600" marR="0" rtl="0" algn="l">
              <a:spcBef>
                <a:spcPts val="750"/>
              </a:spcBef>
              <a:spcAft>
                <a:spcPts val="0"/>
              </a:spcAft>
              <a:buClr>
                <a:schemeClr val="accent1"/>
              </a:buClr>
              <a:buSzPts val="1050"/>
              <a:buFont typeface="Noto Sans Symbols"/>
              <a:buChar char="🠶"/>
              <a:defRPr b="0" i="0" sz="1050" u="none" cap="none" strike="noStrike">
                <a:solidFill>
                  <a:srgbClr val="3F3F3F"/>
                </a:solidFill>
                <a:latin typeface="Century Gothic"/>
                <a:ea typeface="Century Gothic"/>
                <a:cs typeface="Century Gothic"/>
                <a:sym typeface="Century Gothic"/>
              </a:defRPr>
            </a:lvl3pPr>
            <a:lvl4pPr indent="-285750" lvl="3" marL="18288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85750" lvl="4" marL="22860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85750" lvl="5" marL="27432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85750" lvl="6" marL="32004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85750" lvl="7" marL="36576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85750" lvl="8" marL="4114800" marR="0" rtl="0" algn="l">
              <a:spcBef>
                <a:spcPts val="75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35" name="Google Shape;35;p1"/>
          <p:cNvSpPr txBox="1"/>
          <p:nvPr>
            <p:ph idx="10" type="dt"/>
          </p:nvPr>
        </p:nvSpPr>
        <p:spPr>
          <a:xfrm>
            <a:off x="7771210" y="4597828"/>
            <a:ext cx="859800" cy="2778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6" name="Google Shape;36;p1"/>
          <p:cNvSpPr txBox="1"/>
          <p:nvPr>
            <p:ph idx="11" type="ftr"/>
          </p:nvPr>
        </p:nvSpPr>
        <p:spPr>
          <a:xfrm>
            <a:off x="1941910" y="4601856"/>
            <a:ext cx="57150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7" name="Google Shape;37;p1"/>
          <p:cNvSpPr txBox="1"/>
          <p:nvPr>
            <p:ph idx="12" type="sldNum"/>
          </p:nvPr>
        </p:nvSpPr>
        <p:spPr>
          <a:xfrm>
            <a:off x="398860" y="590837"/>
            <a:ext cx="584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1pPr>
            <a:lvl2pPr indent="0" lvl="1"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2pPr>
            <a:lvl3pPr indent="0" lvl="2"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3pPr>
            <a:lvl4pPr indent="0" lvl="3"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4pPr>
            <a:lvl5pPr indent="0" lvl="4"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5pPr>
            <a:lvl6pPr indent="0" lvl="5"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6pPr>
            <a:lvl7pPr indent="0" lvl="6"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7pPr>
            <a:lvl8pPr indent="0" lvl="7"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8pPr>
            <a:lvl9pPr indent="0" lvl="8" marL="0" marR="0" rtl="0" algn="r">
              <a:lnSpc>
                <a:spcPct val="100000"/>
              </a:lnSpc>
              <a:spcBef>
                <a:spcPts val="0"/>
              </a:spcBef>
              <a:spcAft>
                <a:spcPts val="0"/>
              </a:spcAft>
              <a:buNone/>
              <a:defRPr b="0" i="0" sz="1500" u="none" cap="none" strike="noStrike">
                <a:solidFill>
                  <a:srgbClr val="FE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grpSp>
        <p:nvGrpSpPr>
          <p:cNvPr id="161" name="Google Shape;161;p18"/>
          <p:cNvGrpSpPr/>
          <p:nvPr/>
        </p:nvGrpSpPr>
        <p:grpSpPr>
          <a:xfrm>
            <a:off x="1" y="1"/>
            <a:ext cx="2132013" cy="5143501"/>
            <a:chOff x="0" y="0"/>
            <a:chExt cx="2132013" cy="6858001"/>
          </a:xfrm>
        </p:grpSpPr>
        <p:sp>
          <p:nvSpPr>
            <p:cNvPr id="162" name="Google Shape;162;p18"/>
            <p:cNvSpPr/>
            <p:nvPr/>
          </p:nvSpPr>
          <p:spPr>
            <a:xfrm>
              <a:off x="0" y="0"/>
              <a:ext cx="1073150" cy="5291138"/>
            </a:xfrm>
            <a:custGeom>
              <a:rect b="b" l="l" r="r" t="t"/>
              <a:pathLst>
                <a:path extrusionOk="0" h="3333" w="676">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3" name="Google Shape;163;p18"/>
            <p:cNvSpPr/>
            <p:nvPr/>
          </p:nvSpPr>
          <p:spPr>
            <a:xfrm>
              <a:off x="0" y="0"/>
              <a:ext cx="758825" cy="4624388"/>
            </a:xfrm>
            <a:custGeom>
              <a:rect b="b" l="l" r="r" t="t"/>
              <a:pathLst>
                <a:path extrusionOk="0" h="2913" w="478">
                  <a:moveTo>
                    <a:pt x="478" y="0"/>
                  </a:moveTo>
                  <a:lnTo>
                    <a:pt x="318" y="0"/>
                  </a:lnTo>
                  <a:lnTo>
                    <a:pt x="0" y="1938"/>
                  </a:lnTo>
                  <a:lnTo>
                    <a:pt x="0" y="2913"/>
                  </a:lnTo>
                  <a:lnTo>
                    <a:pt x="478" y="0"/>
                  </a:lnTo>
                  <a:close/>
                </a:path>
              </a:pathLst>
            </a:custGeom>
            <a:solidFill>
              <a:srgbClr val="595959"/>
            </a:solidFill>
            <a:ln>
              <a:noFill/>
            </a:ln>
          </p:spPr>
        </p:sp>
        <p:sp>
          <p:nvSpPr>
            <p:cNvPr id="164" name="Google Shape;164;p18"/>
            <p:cNvSpPr/>
            <p:nvPr/>
          </p:nvSpPr>
          <p:spPr>
            <a:xfrm>
              <a:off x="0" y="5662613"/>
              <a:ext cx="906463" cy="1195388"/>
            </a:xfrm>
            <a:custGeom>
              <a:rect b="b" l="l" r="r" t="t"/>
              <a:pathLst>
                <a:path extrusionOk="0" h="753" w="571">
                  <a:moveTo>
                    <a:pt x="0" y="0"/>
                  </a:moveTo>
                  <a:lnTo>
                    <a:pt x="0" y="12"/>
                  </a:lnTo>
                  <a:lnTo>
                    <a:pt x="538" y="753"/>
                  </a:lnTo>
                  <a:lnTo>
                    <a:pt x="571" y="753"/>
                  </a:lnTo>
                  <a:lnTo>
                    <a:pt x="0" y="0"/>
                  </a:lnTo>
                  <a:close/>
                </a:path>
              </a:pathLst>
            </a:custGeom>
            <a:solidFill>
              <a:srgbClr val="262626"/>
            </a:solidFill>
            <a:ln>
              <a:noFill/>
            </a:ln>
          </p:spPr>
        </p:sp>
        <p:sp>
          <p:nvSpPr>
            <p:cNvPr id="165" name="Google Shape;165;p18"/>
            <p:cNvSpPr/>
            <p:nvPr/>
          </p:nvSpPr>
          <p:spPr>
            <a:xfrm>
              <a:off x="0" y="5295900"/>
              <a:ext cx="1487488" cy="1562100"/>
            </a:xfrm>
            <a:custGeom>
              <a:rect b="b" l="l" r="r" t="t"/>
              <a:pathLst>
                <a:path extrusionOk="0" h="984" w="937">
                  <a:moveTo>
                    <a:pt x="0" y="0"/>
                  </a:moveTo>
                  <a:lnTo>
                    <a:pt x="0" y="3"/>
                  </a:lnTo>
                  <a:lnTo>
                    <a:pt x="901" y="984"/>
                  </a:lnTo>
                  <a:lnTo>
                    <a:pt x="937" y="984"/>
                  </a:lnTo>
                  <a:lnTo>
                    <a:pt x="0" y="0"/>
                  </a:lnTo>
                  <a:close/>
                </a:path>
              </a:pathLst>
            </a:custGeom>
            <a:solidFill>
              <a:srgbClr val="0B5982"/>
            </a:solidFill>
            <a:ln>
              <a:noFill/>
            </a:ln>
          </p:spPr>
        </p:sp>
        <p:sp>
          <p:nvSpPr>
            <p:cNvPr id="166" name="Google Shape;166;p18"/>
            <p:cNvSpPr/>
            <p:nvPr/>
          </p:nvSpPr>
          <p:spPr>
            <a:xfrm>
              <a:off x="0" y="5257800"/>
              <a:ext cx="2132013" cy="1600200"/>
            </a:xfrm>
            <a:custGeom>
              <a:rect b="b" l="l" r="r" t="t"/>
              <a:pathLst>
                <a:path extrusionOk="0" h="1008" w="1343">
                  <a:moveTo>
                    <a:pt x="0" y="24"/>
                  </a:moveTo>
                  <a:lnTo>
                    <a:pt x="937" y="1008"/>
                  </a:lnTo>
                  <a:lnTo>
                    <a:pt x="1343" y="1008"/>
                  </a:lnTo>
                  <a:lnTo>
                    <a:pt x="126" y="21"/>
                  </a:lnTo>
                  <a:lnTo>
                    <a:pt x="0" y="0"/>
                  </a:lnTo>
                  <a:lnTo>
                    <a:pt x="0" y="24"/>
                  </a:lnTo>
                  <a:close/>
                </a:path>
              </a:pathLst>
            </a:custGeom>
            <a:solidFill>
              <a:srgbClr val="1186C3"/>
            </a:solidFill>
            <a:ln>
              <a:noFill/>
            </a:ln>
          </p:spPr>
        </p:sp>
        <p:sp>
          <p:nvSpPr>
            <p:cNvPr id="167" name="Google Shape;167;p18"/>
            <p:cNvSpPr/>
            <p:nvPr/>
          </p:nvSpPr>
          <p:spPr>
            <a:xfrm>
              <a:off x="0" y="5357813"/>
              <a:ext cx="1377950" cy="1500188"/>
            </a:xfrm>
            <a:custGeom>
              <a:rect b="b" l="l" r="r" t="t"/>
              <a:pathLst>
                <a:path extrusionOk="0" h="945" w="868">
                  <a:moveTo>
                    <a:pt x="0" y="192"/>
                  </a:moveTo>
                  <a:lnTo>
                    <a:pt x="571" y="945"/>
                  </a:lnTo>
                  <a:lnTo>
                    <a:pt x="868" y="945"/>
                  </a:lnTo>
                  <a:lnTo>
                    <a:pt x="0" y="0"/>
                  </a:lnTo>
                  <a:lnTo>
                    <a:pt x="0" y="192"/>
                  </a:lnTo>
                  <a:close/>
                </a:path>
              </a:pathLst>
            </a:custGeom>
            <a:solidFill>
              <a:srgbClr val="3F3F3F"/>
            </a:solidFill>
            <a:ln>
              <a:noFill/>
            </a:ln>
          </p:spPr>
        </p:sp>
      </p:grpSp>
      <p:sp>
        <p:nvSpPr>
          <p:cNvPr id="168" name="Google Shape;168;p18"/>
          <p:cNvSpPr txBox="1"/>
          <p:nvPr>
            <p:ph type="title"/>
          </p:nvPr>
        </p:nvSpPr>
        <p:spPr>
          <a:xfrm>
            <a:off x="982134" y="342901"/>
            <a:ext cx="7704667" cy="14859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000"/>
              <a:buFont typeface="Garamond"/>
              <a:buNone/>
              <a:defRPr b="0" i="0" sz="3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169" name="Google Shape;169;p18"/>
          <p:cNvSpPr txBox="1"/>
          <p:nvPr>
            <p:ph idx="1" type="body"/>
          </p:nvPr>
        </p:nvSpPr>
        <p:spPr>
          <a:xfrm>
            <a:off x="982134" y="2000251"/>
            <a:ext cx="7704666" cy="2517746"/>
          </a:xfrm>
          <a:prstGeom prst="rect">
            <a:avLst/>
          </a:prstGeom>
          <a:noFill/>
          <a:ln>
            <a:noFill/>
          </a:ln>
        </p:spPr>
        <p:txBody>
          <a:bodyPr anchorCtr="0" anchor="ctr" bIns="34275" lIns="68575" spcFirstLastPara="1" rIns="68575" wrap="square" tIns="34275">
            <a:normAutofit/>
          </a:bodyPr>
          <a:lstStyle>
            <a:lvl1pPr indent="-393700" lvl="0" marL="457200" marR="0" rtl="0" algn="l">
              <a:spcBef>
                <a:spcPts val="400"/>
              </a:spcBef>
              <a:spcAft>
                <a:spcPts val="0"/>
              </a:spcAft>
              <a:buClr>
                <a:srgbClr val="1186C3"/>
              </a:buClr>
              <a:buSzPts val="2600"/>
              <a:buFont typeface="Arial"/>
              <a:buChar char="•"/>
              <a:defRPr b="0" i="0" sz="1800" u="none" cap="none" strike="noStrike">
                <a:solidFill>
                  <a:schemeClr val="dk1"/>
                </a:solidFill>
                <a:latin typeface="Garamond"/>
                <a:ea typeface="Garamond"/>
                <a:cs typeface="Garamond"/>
                <a:sym typeface="Garamond"/>
              </a:defRPr>
            </a:lvl1pPr>
            <a:lvl2pPr indent="-368300" lvl="1" marL="914400" marR="0" rtl="0" algn="l">
              <a:spcBef>
                <a:spcPts val="500"/>
              </a:spcBef>
              <a:spcAft>
                <a:spcPts val="0"/>
              </a:spcAft>
              <a:buClr>
                <a:srgbClr val="1186C3"/>
              </a:buClr>
              <a:buSzPts val="2200"/>
              <a:buFont typeface="Arial"/>
              <a:buChar char="•"/>
              <a:defRPr b="0" i="0" sz="1500" u="none" cap="none" strike="noStrike">
                <a:solidFill>
                  <a:schemeClr val="dk1"/>
                </a:solidFill>
                <a:latin typeface="Garamond"/>
                <a:ea typeface="Garamond"/>
                <a:cs typeface="Garamond"/>
                <a:sym typeface="Garamond"/>
              </a:defRPr>
            </a:lvl2pPr>
            <a:lvl3pPr indent="-355600" lvl="2" marL="1371600" marR="0" rtl="0" algn="l">
              <a:spcBef>
                <a:spcPts val="500"/>
              </a:spcBef>
              <a:spcAft>
                <a:spcPts val="0"/>
              </a:spcAft>
              <a:buClr>
                <a:srgbClr val="1186C3"/>
              </a:buClr>
              <a:buSzPts val="2000"/>
              <a:buFont typeface="Arial"/>
              <a:buChar char="•"/>
              <a:defRPr b="0" i="0" sz="1400" u="none" cap="none" strike="noStrike">
                <a:solidFill>
                  <a:schemeClr val="dk1"/>
                </a:solidFill>
                <a:latin typeface="Garamond"/>
                <a:ea typeface="Garamond"/>
                <a:cs typeface="Garamond"/>
                <a:sym typeface="Garamond"/>
              </a:defRPr>
            </a:lvl3pPr>
            <a:lvl4pPr indent="-336550" lvl="3" marL="1828800" marR="0" rtl="0" algn="l">
              <a:spcBef>
                <a:spcPts val="500"/>
              </a:spcBef>
              <a:spcAft>
                <a:spcPts val="0"/>
              </a:spcAft>
              <a:buClr>
                <a:srgbClr val="1186C3"/>
              </a:buClr>
              <a:buSzPts val="1700"/>
              <a:buFont typeface="Arial"/>
              <a:buChar char="•"/>
              <a:defRPr b="0" i="0" sz="1200" u="none" cap="none" strike="noStrike">
                <a:solidFill>
                  <a:schemeClr val="dk1"/>
                </a:solidFill>
                <a:latin typeface="Garamond"/>
                <a:ea typeface="Garamond"/>
                <a:cs typeface="Garamond"/>
                <a:sym typeface="Garamond"/>
              </a:defRPr>
            </a:lvl4pPr>
            <a:lvl5pPr indent="-323850" lvl="4" marL="2286000" marR="0" rtl="0" algn="l">
              <a:spcBef>
                <a:spcPts val="500"/>
              </a:spcBef>
              <a:spcAft>
                <a:spcPts val="0"/>
              </a:spcAft>
              <a:buClr>
                <a:srgbClr val="1186C3"/>
              </a:buClr>
              <a:buSzPts val="1500"/>
              <a:buFont typeface="Arial"/>
              <a:buChar char="•"/>
              <a:defRPr b="0" i="0" sz="1100" u="none" cap="none" strike="noStrike">
                <a:solidFill>
                  <a:schemeClr val="dk1"/>
                </a:solidFill>
                <a:latin typeface="Garamond"/>
                <a:ea typeface="Garamond"/>
                <a:cs typeface="Garamond"/>
                <a:sym typeface="Garamond"/>
              </a:defRPr>
            </a:lvl5pPr>
            <a:lvl6pPr indent="-323850" lvl="5" marL="2743200" marR="0" rtl="0" algn="l">
              <a:spcBef>
                <a:spcPts val="500"/>
              </a:spcBef>
              <a:spcAft>
                <a:spcPts val="0"/>
              </a:spcAft>
              <a:buClr>
                <a:srgbClr val="1186C3"/>
              </a:buClr>
              <a:buSzPts val="1500"/>
              <a:buFont typeface="Arial"/>
              <a:buChar char="•"/>
              <a:defRPr b="0" i="0" sz="1100" u="none" cap="none" strike="noStrike">
                <a:solidFill>
                  <a:schemeClr val="dk1"/>
                </a:solidFill>
                <a:latin typeface="Garamond"/>
                <a:ea typeface="Garamond"/>
                <a:cs typeface="Garamond"/>
                <a:sym typeface="Garamond"/>
              </a:defRPr>
            </a:lvl6pPr>
            <a:lvl7pPr indent="-323850" lvl="6" marL="3200400" marR="0" rtl="0" algn="l">
              <a:spcBef>
                <a:spcPts val="500"/>
              </a:spcBef>
              <a:spcAft>
                <a:spcPts val="0"/>
              </a:spcAft>
              <a:buClr>
                <a:srgbClr val="1186C3"/>
              </a:buClr>
              <a:buSzPts val="1500"/>
              <a:buFont typeface="Arial"/>
              <a:buChar char="•"/>
              <a:defRPr b="0" i="0" sz="1100" u="none" cap="none" strike="noStrike">
                <a:solidFill>
                  <a:schemeClr val="dk1"/>
                </a:solidFill>
                <a:latin typeface="Garamond"/>
                <a:ea typeface="Garamond"/>
                <a:cs typeface="Garamond"/>
                <a:sym typeface="Garamond"/>
              </a:defRPr>
            </a:lvl7pPr>
            <a:lvl8pPr indent="-323850" lvl="7" marL="3657600" marR="0" rtl="0" algn="l">
              <a:spcBef>
                <a:spcPts val="500"/>
              </a:spcBef>
              <a:spcAft>
                <a:spcPts val="0"/>
              </a:spcAft>
              <a:buClr>
                <a:srgbClr val="1186C3"/>
              </a:buClr>
              <a:buSzPts val="1500"/>
              <a:buFont typeface="Arial"/>
              <a:buChar char="•"/>
              <a:defRPr b="0" i="0" sz="1100" u="none" cap="none" strike="noStrike">
                <a:solidFill>
                  <a:schemeClr val="dk1"/>
                </a:solidFill>
                <a:latin typeface="Garamond"/>
                <a:ea typeface="Garamond"/>
                <a:cs typeface="Garamond"/>
                <a:sym typeface="Garamond"/>
              </a:defRPr>
            </a:lvl8pPr>
            <a:lvl9pPr indent="-323850" lvl="8" marL="4114800" marR="0" rtl="0" algn="l">
              <a:spcBef>
                <a:spcPts val="500"/>
              </a:spcBef>
              <a:spcAft>
                <a:spcPts val="500"/>
              </a:spcAft>
              <a:buClr>
                <a:srgbClr val="1186C3"/>
              </a:buClr>
              <a:buSzPts val="1500"/>
              <a:buFont typeface="Arial"/>
              <a:buChar char="•"/>
              <a:defRPr b="0" i="0" sz="1100" u="none" cap="none" strike="noStrike">
                <a:solidFill>
                  <a:schemeClr val="dk1"/>
                </a:solidFill>
                <a:latin typeface="Garamond"/>
                <a:ea typeface="Garamond"/>
                <a:cs typeface="Garamond"/>
                <a:sym typeface="Garamond"/>
              </a:defRPr>
            </a:lvl9pPr>
          </a:lstStyle>
          <a:p/>
        </p:txBody>
      </p:sp>
      <p:sp>
        <p:nvSpPr>
          <p:cNvPr id="170" name="Google Shape;170;p18"/>
          <p:cNvSpPr txBox="1"/>
          <p:nvPr>
            <p:ph idx="10" type="dt"/>
          </p:nvPr>
        </p:nvSpPr>
        <p:spPr>
          <a:xfrm>
            <a:off x="7358679" y="4587053"/>
            <a:ext cx="857473"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71" name="Google Shape;171;p18"/>
          <p:cNvSpPr txBox="1"/>
          <p:nvPr>
            <p:ph idx="11" type="ftr"/>
          </p:nvPr>
        </p:nvSpPr>
        <p:spPr>
          <a:xfrm>
            <a:off x="1986998" y="4587053"/>
            <a:ext cx="5314517"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172" name="Google Shape;172;p18"/>
          <p:cNvSpPr txBox="1"/>
          <p:nvPr>
            <p:ph idx="12" type="sldNum"/>
          </p:nvPr>
        </p:nvSpPr>
        <p:spPr>
          <a:xfrm>
            <a:off x="8273317" y="4587053"/>
            <a:ext cx="413483"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Garamond"/>
                <a:ea typeface="Garamond"/>
                <a:cs typeface="Garamond"/>
                <a:sym typeface="Garamond"/>
              </a:defRPr>
            </a:lvl1pPr>
            <a:lvl2pPr indent="0" lvl="1" marL="0" marR="0" rtl="0" algn="r">
              <a:spcBef>
                <a:spcPts val="0"/>
              </a:spcBef>
              <a:buNone/>
              <a:defRPr b="0" i="0" sz="800" u="none" cap="none" strike="noStrike">
                <a:solidFill>
                  <a:schemeClr val="dk1"/>
                </a:solidFill>
                <a:latin typeface="Garamond"/>
                <a:ea typeface="Garamond"/>
                <a:cs typeface="Garamond"/>
                <a:sym typeface="Garamond"/>
              </a:defRPr>
            </a:lvl2pPr>
            <a:lvl3pPr indent="0" lvl="2" marL="0" marR="0" rtl="0" algn="r">
              <a:spcBef>
                <a:spcPts val="0"/>
              </a:spcBef>
              <a:buNone/>
              <a:defRPr b="0" i="0" sz="800" u="none" cap="none" strike="noStrike">
                <a:solidFill>
                  <a:schemeClr val="dk1"/>
                </a:solidFill>
                <a:latin typeface="Garamond"/>
                <a:ea typeface="Garamond"/>
                <a:cs typeface="Garamond"/>
                <a:sym typeface="Garamond"/>
              </a:defRPr>
            </a:lvl3pPr>
            <a:lvl4pPr indent="0" lvl="3" marL="0" marR="0" rtl="0" algn="r">
              <a:spcBef>
                <a:spcPts val="0"/>
              </a:spcBef>
              <a:buNone/>
              <a:defRPr b="0" i="0" sz="800" u="none" cap="none" strike="noStrike">
                <a:solidFill>
                  <a:schemeClr val="dk1"/>
                </a:solidFill>
                <a:latin typeface="Garamond"/>
                <a:ea typeface="Garamond"/>
                <a:cs typeface="Garamond"/>
                <a:sym typeface="Garamond"/>
              </a:defRPr>
            </a:lvl4pPr>
            <a:lvl5pPr indent="0" lvl="4" marL="0" marR="0" rtl="0" algn="r">
              <a:spcBef>
                <a:spcPts val="0"/>
              </a:spcBef>
              <a:buNone/>
              <a:defRPr b="0" i="0" sz="800" u="none" cap="none" strike="noStrike">
                <a:solidFill>
                  <a:schemeClr val="dk1"/>
                </a:solidFill>
                <a:latin typeface="Garamond"/>
                <a:ea typeface="Garamond"/>
                <a:cs typeface="Garamond"/>
                <a:sym typeface="Garamond"/>
              </a:defRPr>
            </a:lvl5pPr>
            <a:lvl6pPr indent="0" lvl="5" marL="0" marR="0" rtl="0" algn="r">
              <a:spcBef>
                <a:spcPts val="0"/>
              </a:spcBef>
              <a:buNone/>
              <a:defRPr b="0" i="0" sz="800" u="none" cap="none" strike="noStrike">
                <a:solidFill>
                  <a:schemeClr val="dk1"/>
                </a:solidFill>
                <a:latin typeface="Garamond"/>
                <a:ea typeface="Garamond"/>
                <a:cs typeface="Garamond"/>
                <a:sym typeface="Garamond"/>
              </a:defRPr>
            </a:lvl6pPr>
            <a:lvl7pPr indent="0" lvl="6" marL="0" marR="0" rtl="0" algn="r">
              <a:spcBef>
                <a:spcPts val="0"/>
              </a:spcBef>
              <a:buNone/>
              <a:defRPr b="0" i="0" sz="800" u="none" cap="none" strike="noStrike">
                <a:solidFill>
                  <a:schemeClr val="dk1"/>
                </a:solidFill>
                <a:latin typeface="Garamond"/>
                <a:ea typeface="Garamond"/>
                <a:cs typeface="Garamond"/>
                <a:sym typeface="Garamond"/>
              </a:defRPr>
            </a:lvl7pPr>
            <a:lvl8pPr indent="0" lvl="7" marL="0" marR="0" rtl="0" algn="r">
              <a:spcBef>
                <a:spcPts val="0"/>
              </a:spcBef>
              <a:buNone/>
              <a:defRPr b="0" i="0" sz="800" u="none" cap="none" strike="noStrike">
                <a:solidFill>
                  <a:schemeClr val="dk1"/>
                </a:solidFill>
                <a:latin typeface="Garamond"/>
                <a:ea typeface="Garamond"/>
                <a:cs typeface="Garamond"/>
                <a:sym typeface="Garamond"/>
              </a:defRPr>
            </a:lvl8pPr>
            <a:lvl9pPr indent="0" lvl="8" marL="0" marR="0" rtl="0" algn="r">
              <a:spcBef>
                <a:spcPts val="0"/>
              </a:spcBef>
              <a:buNone/>
              <a:defRPr b="0" i="0" sz="8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10.png"/><Relationship Id="rId7"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app.powerbi.com/groups/me/reports/ef946384-cf6e-4505-bb9a-64bf675ebc61/ReportSection29d64090996de9fcedaa?pbi_source=PowerPoint"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app.powerbi.com/groups/me/reports/ef946384-cf6e-4505-bb9a-64bf675ebc61/ReportSection3505de1d2b29cd5c07e7?pbi_source=PowerPoint"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app.powerbi.com/groups/me/reports/ef946384-cf6e-4505-bb9a-64bf675ebc61/ReportSection8e9ac9da6479d35efb47?pbi_source=PowerPoint"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app.powerbi.com/groups/me/reports/ef946384-cf6e-4505-bb9a-64bf675ebc61/ReportSectionba199a35a7106d287ceb?pbi_source=PowerPoint"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app.powerbi.com/groups/me/reports/ef946384-cf6e-4505-bb9a-64bf675ebc61/ReportSection5d8eb02db8e493ba5d45?pbi_source=PowerPoint"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app.powerbi.com/groups/me/reports/ef946384-cf6e-4505-bb9a-64bf675ebc61/ReportSection30db3be1cf1655479919?pbi_source=PowerPoint"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app.powerbi.com/groups/me/reports/ef946384-cf6e-4505-bb9a-64bf675ebc61/ReportSection3feb5d6fd2b28bb4df57?pbi_source=PowerPoint"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app.powerbi.com/groups/me/reports/ef946384-cf6e-4505-bb9a-64bf675ebc61/ReportSection403d4a06242c6760506d?pbi_source=PowerPoint"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app.powerbi.com/groups/me/reports/ef946384-cf6e-4505-bb9a-64bf675ebc61/ReportSection27a8b09087ec5a55666e?pbi_source=PowerPoint"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1"/>
          <p:cNvPicPr preferRelativeResize="0"/>
          <p:nvPr/>
        </p:nvPicPr>
        <p:blipFill rotWithShape="1">
          <a:blip r:embed="rId3">
            <a:alphaModFix/>
          </a:blip>
          <a:srcRect b="7605" l="0" r="0" t="7605"/>
          <a:stretch/>
        </p:blipFill>
        <p:spPr>
          <a:xfrm>
            <a:off x="189325" y="1752600"/>
            <a:ext cx="8588800" cy="3390900"/>
          </a:xfrm>
          <a:prstGeom prst="rect">
            <a:avLst/>
          </a:prstGeom>
          <a:noFill/>
          <a:ln>
            <a:noFill/>
          </a:ln>
        </p:spPr>
      </p:pic>
      <p:sp>
        <p:nvSpPr>
          <p:cNvPr id="224" name="Google Shape;224;p21"/>
          <p:cNvSpPr txBox="1"/>
          <p:nvPr>
            <p:ph type="title"/>
          </p:nvPr>
        </p:nvSpPr>
        <p:spPr>
          <a:xfrm>
            <a:off x="1944694" y="468082"/>
            <a:ext cx="6683700" cy="9606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b="1" lang="fr"/>
              <a:t>Factors explaining the intention to use a modern contraceptive Method</a:t>
            </a:r>
            <a:endParaRPr b="1"/>
          </a:p>
        </p:txBody>
      </p:sp>
      <p:sp>
        <p:nvSpPr>
          <p:cNvPr id="225" name="Google Shape;225;p21"/>
          <p:cNvSpPr txBox="1"/>
          <p:nvPr>
            <p:ph idx="4294967295" type="body"/>
          </p:nvPr>
        </p:nvSpPr>
        <p:spPr>
          <a:xfrm>
            <a:off x="7462800" y="2131350"/>
            <a:ext cx="1814400" cy="440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fr" sz="2200">
                <a:solidFill>
                  <a:srgbClr val="262626"/>
                </a:solidFill>
              </a:rPr>
              <a:t>MASSON Moïse</a:t>
            </a:r>
            <a:endParaRPr b="1" sz="1250">
              <a:latin typeface="Times New Roman"/>
              <a:ea typeface="Times New Roman"/>
              <a:cs typeface="Times New Roman"/>
              <a:sym typeface="Times New Roman"/>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idx="4" type="body"/>
          </p:nvPr>
        </p:nvSpPr>
        <p:spPr>
          <a:xfrm>
            <a:off x="3765550" y="2485557"/>
            <a:ext cx="1092300" cy="2694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300">
                <a:latin typeface="Times New Roman"/>
                <a:ea typeface="Times New Roman"/>
                <a:cs typeface="Times New Roman"/>
                <a:sym typeface="Times New Roman"/>
              </a:rPr>
              <a:t>Sex</a:t>
            </a:r>
            <a:endParaRPr b="1" sz="1300">
              <a:latin typeface="Times New Roman"/>
              <a:ea typeface="Times New Roman"/>
              <a:cs typeface="Times New Roman"/>
              <a:sym typeface="Times New Roman"/>
            </a:endParaRPr>
          </a:p>
        </p:txBody>
      </p:sp>
      <p:sp>
        <p:nvSpPr>
          <p:cNvPr id="371" name="Google Shape;371;p30"/>
          <p:cNvSpPr txBox="1"/>
          <p:nvPr>
            <p:ph idx="5" type="body"/>
          </p:nvPr>
        </p:nvSpPr>
        <p:spPr>
          <a:xfrm>
            <a:off x="4394200" y="1522002"/>
            <a:ext cx="1092300" cy="2694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300">
                <a:latin typeface="Times New Roman"/>
                <a:ea typeface="Times New Roman"/>
                <a:cs typeface="Times New Roman"/>
                <a:sym typeface="Times New Roman"/>
              </a:rPr>
              <a:t>Cohabitation</a:t>
            </a:r>
            <a:endParaRPr b="1" sz="1300">
              <a:latin typeface="Times New Roman"/>
              <a:ea typeface="Times New Roman"/>
              <a:cs typeface="Times New Roman"/>
              <a:sym typeface="Times New Roman"/>
            </a:endParaRPr>
          </a:p>
        </p:txBody>
      </p:sp>
      <p:sp>
        <p:nvSpPr>
          <p:cNvPr id="372" name="Google Shape;372;p30"/>
          <p:cNvSpPr txBox="1"/>
          <p:nvPr>
            <p:ph idx="6" type="body"/>
          </p:nvPr>
        </p:nvSpPr>
        <p:spPr>
          <a:xfrm>
            <a:off x="5106650" y="737425"/>
            <a:ext cx="1458300" cy="2694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300">
                <a:latin typeface="Times New Roman"/>
                <a:ea typeface="Times New Roman"/>
                <a:cs typeface="Times New Roman"/>
                <a:sym typeface="Times New Roman"/>
              </a:rPr>
              <a:t>Woman’s Age</a:t>
            </a:r>
            <a:endParaRPr b="1" sz="1300">
              <a:latin typeface="Times New Roman"/>
              <a:ea typeface="Times New Roman"/>
              <a:cs typeface="Times New Roman"/>
              <a:sym typeface="Times New Roman"/>
            </a:endParaRPr>
          </a:p>
        </p:txBody>
      </p:sp>
      <p:sp>
        <p:nvSpPr>
          <p:cNvPr id="373" name="Google Shape;373;p30"/>
          <p:cNvSpPr txBox="1"/>
          <p:nvPr>
            <p:ph idx="7" type="body"/>
          </p:nvPr>
        </p:nvSpPr>
        <p:spPr>
          <a:xfrm>
            <a:off x="5794450" y="1698800"/>
            <a:ext cx="1263600" cy="2694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300">
                <a:latin typeface="Times New Roman"/>
                <a:ea typeface="Times New Roman"/>
                <a:cs typeface="Times New Roman"/>
                <a:sym typeface="Times New Roman"/>
              </a:rPr>
              <a:t>Husband’s Age</a:t>
            </a:r>
            <a:endParaRPr b="1" sz="1300">
              <a:latin typeface="Times New Roman"/>
              <a:ea typeface="Times New Roman"/>
              <a:cs typeface="Times New Roman"/>
              <a:sym typeface="Times New Roman"/>
            </a:endParaRPr>
          </a:p>
        </p:txBody>
      </p:sp>
      <p:sp>
        <p:nvSpPr>
          <p:cNvPr id="374" name="Google Shape;374;p30"/>
          <p:cNvSpPr txBox="1"/>
          <p:nvPr>
            <p:ph idx="8" type="body"/>
          </p:nvPr>
        </p:nvSpPr>
        <p:spPr>
          <a:xfrm>
            <a:off x="6457950" y="2660176"/>
            <a:ext cx="1092300" cy="269400"/>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300">
                <a:latin typeface="Times New Roman"/>
                <a:ea typeface="Times New Roman"/>
                <a:cs typeface="Times New Roman"/>
                <a:sym typeface="Times New Roman"/>
              </a:rPr>
              <a:t>Unions</a:t>
            </a:r>
            <a:endParaRPr b="1" sz="1300">
              <a:latin typeface="Times New Roman"/>
              <a:ea typeface="Times New Roman"/>
              <a:cs typeface="Times New Roman"/>
              <a:sym typeface="Times New Roman"/>
            </a:endParaRPr>
          </a:p>
        </p:txBody>
      </p:sp>
      <p:grpSp>
        <p:nvGrpSpPr>
          <p:cNvPr id="375" name="Google Shape;375;p30" title="check mark icon"/>
          <p:cNvGrpSpPr/>
          <p:nvPr/>
        </p:nvGrpSpPr>
        <p:grpSpPr>
          <a:xfrm>
            <a:off x="3786400" y="3296712"/>
            <a:ext cx="303610" cy="304800"/>
            <a:chOff x="3761709" y="4826643"/>
            <a:chExt cx="405882" cy="405882"/>
          </a:xfrm>
        </p:grpSpPr>
        <p:sp>
          <p:nvSpPr>
            <p:cNvPr id="376" name="Google Shape;376;p30"/>
            <p:cNvSpPr/>
            <p:nvPr/>
          </p:nvSpPr>
          <p:spPr>
            <a:xfrm>
              <a:off x="3761709" y="4826643"/>
              <a:ext cx="405882" cy="405882"/>
            </a:xfrm>
            <a:custGeom>
              <a:rect b="b" l="l" r="r" t="t"/>
              <a:pathLst>
                <a:path extrusionOk="0" h="405881" w="405881">
                  <a:moveTo>
                    <a:pt x="401823" y="401823"/>
                  </a:moveTo>
                  <a:lnTo>
                    <a:pt x="5535" y="401823"/>
                  </a:lnTo>
                  <a:lnTo>
                    <a:pt x="5535" y="5535"/>
                  </a:lnTo>
                  <a:lnTo>
                    <a:pt x="401823" y="5535"/>
                  </a:lnTo>
                  <a:lnTo>
                    <a:pt x="401823" y="401823"/>
                  </a:lnTo>
                  <a:close/>
                  <a:moveTo>
                    <a:pt x="43909" y="364925"/>
                  </a:moveTo>
                  <a:lnTo>
                    <a:pt x="362711" y="364925"/>
                  </a:lnTo>
                  <a:lnTo>
                    <a:pt x="362711" y="42433"/>
                  </a:lnTo>
                  <a:lnTo>
                    <a:pt x="43909" y="42433"/>
                  </a:lnTo>
                  <a:lnTo>
                    <a:pt x="43909" y="364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
          <p:nvSpPr>
            <p:cNvPr id="377" name="Google Shape;377;p30"/>
            <p:cNvSpPr/>
            <p:nvPr/>
          </p:nvSpPr>
          <p:spPr>
            <a:xfrm>
              <a:off x="3833292" y="4919627"/>
              <a:ext cx="258288" cy="221390"/>
            </a:xfrm>
            <a:custGeom>
              <a:rect b="b" l="l" r="r" t="t"/>
              <a:pathLst>
                <a:path extrusionOk="0" h="221390" w="258288">
                  <a:moveTo>
                    <a:pt x="75642" y="215855"/>
                  </a:moveTo>
                  <a:lnTo>
                    <a:pt x="5535" y="145748"/>
                  </a:lnTo>
                  <a:lnTo>
                    <a:pt x="33577" y="117706"/>
                  </a:lnTo>
                  <a:lnTo>
                    <a:pt x="75642" y="159770"/>
                  </a:lnTo>
                  <a:lnTo>
                    <a:pt x="229877" y="5535"/>
                  </a:lnTo>
                  <a:lnTo>
                    <a:pt x="257919" y="33577"/>
                  </a:lnTo>
                  <a:lnTo>
                    <a:pt x="75642" y="2158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grpSp>
      <p:sp>
        <p:nvSpPr>
          <p:cNvPr id="378" name="Google Shape;378;p30"/>
          <p:cNvSpPr txBox="1"/>
          <p:nvPr>
            <p:ph idx="4" type="body"/>
          </p:nvPr>
        </p:nvSpPr>
        <p:spPr>
          <a:xfrm>
            <a:off x="3399340" y="3674546"/>
            <a:ext cx="1092200" cy="230833"/>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100">
                <a:latin typeface="Times New Roman"/>
                <a:ea typeface="Times New Roman"/>
                <a:cs typeface="Times New Roman"/>
                <a:sym typeface="Times New Roman"/>
              </a:rPr>
              <a:t>Contraception</a:t>
            </a:r>
            <a:endParaRPr b="1" sz="1100">
              <a:latin typeface="Times New Roman"/>
              <a:ea typeface="Times New Roman"/>
              <a:cs typeface="Times New Roman"/>
              <a:sym typeface="Times New Roman"/>
            </a:endParaRPr>
          </a:p>
        </p:txBody>
      </p:sp>
      <p:grpSp>
        <p:nvGrpSpPr>
          <p:cNvPr id="379" name="Google Shape;379;p30" title="check mark icon"/>
          <p:cNvGrpSpPr/>
          <p:nvPr/>
        </p:nvGrpSpPr>
        <p:grpSpPr>
          <a:xfrm>
            <a:off x="7143750" y="3399684"/>
            <a:ext cx="303610" cy="304800"/>
            <a:chOff x="3761709" y="4826643"/>
            <a:chExt cx="405882" cy="405882"/>
          </a:xfrm>
        </p:grpSpPr>
        <p:sp>
          <p:nvSpPr>
            <p:cNvPr id="380" name="Google Shape;380;p30"/>
            <p:cNvSpPr/>
            <p:nvPr/>
          </p:nvSpPr>
          <p:spPr>
            <a:xfrm>
              <a:off x="3761709" y="4826643"/>
              <a:ext cx="405882" cy="405882"/>
            </a:xfrm>
            <a:custGeom>
              <a:rect b="b" l="l" r="r" t="t"/>
              <a:pathLst>
                <a:path extrusionOk="0" h="405881" w="405881">
                  <a:moveTo>
                    <a:pt x="401823" y="401823"/>
                  </a:moveTo>
                  <a:lnTo>
                    <a:pt x="5535" y="401823"/>
                  </a:lnTo>
                  <a:lnTo>
                    <a:pt x="5535" y="5535"/>
                  </a:lnTo>
                  <a:lnTo>
                    <a:pt x="401823" y="5535"/>
                  </a:lnTo>
                  <a:lnTo>
                    <a:pt x="401823" y="401823"/>
                  </a:lnTo>
                  <a:close/>
                  <a:moveTo>
                    <a:pt x="43909" y="364925"/>
                  </a:moveTo>
                  <a:lnTo>
                    <a:pt x="362711" y="364925"/>
                  </a:lnTo>
                  <a:lnTo>
                    <a:pt x="362711" y="42433"/>
                  </a:lnTo>
                  <a:lnTo>
                    <a:pt x="43909" y="42433"/>
                  </a:lnTo>
                  <a:lnTo>
                    <a:pt x="43909" y="364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
          <p:nvSpPr>
            <p:cNvPr id="381" name="Google Shape;381;p30"/>
            <p:cNvSpPr/>
            <p:nvPr/>
          </p:nvSpPr>
          <p:spPr>
            <a:xfrm>
              <a:off x="3833292" y="4919627"/>
              <a:ext cx="258288" cy="221390"/>
            </a:xfrm>
            <a:custGeom>
              <a:rect b="b" l="l" r="r" t="t"/>
              <a:pathLst>
                <a:path extrusionOk="0" h="221390" w="258288">
                  <a:moveTo>
                    <a:pt x="75642" y="215855"/>
                  </a:moveTo>
                  <a:lnTo>
                    <a:pt x="5535" y="145748"/>
                  </a:lnTo>
                  <a:lnTo>
                    <a:pt x="33577" y="117706"/>
                  </a:lnTo>
                  <a:lnTo>
                    <a:pt x="75642" y="159770"/>
                  </a:lnTo>
                  <a:lnTo>
                    <a:pt x="229877" y="5535"/>
                  </a:lnTo>
                  <a:lnTo>
                    <a:pt x="257919" y="33577"/>
                  </a:lnTo>
                  <a:lnTo>
                    <a:pt x="75642" y="2158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grpSp>
      <p:sp>
        <p:nvSpPr>
          <p:cNvPr id="382" name="Google Shape;382;p30"/>
          <p:cNvSpPr txBox="1"/>
          <p:nvPr>
            <p:ph idx="4" type="body"/>
          </p:nvPr>
        </p:nvSpPr>
        <p:spPr>
          <a:xfrm>
            <a:off x="6690716" y="3789962"/>
            <a:ext cx="1092200" cy="230833"/>
          </a:xfrm>
          <a:prstGeom prst="rect">
            <a:avLst/>
          </a:prstGeom>
          <a:noFill/>
          <a:ln>
            <a:noFill/>
          </a:ln>
        </p:spPr>
        <p:txBody>
          <a:bodyPr anchorCtr="0" anchor="ctr" bIns="34275" lIns="68575" spcFirstLastPara="1" rIns="68575" wrap="square" tIns="34275">
            <a:spAutoFit/>
          </a:bodyPr>
          <a:lstStyle/>
          <a:p>
            <a:pPr indent="0" lvl="0" marL="0" rtl="0" algn="ctr">
              <a:spcBef>
                <a:spcPts val="0"/>
              </a:spcBef>
              <a:spcAft>
                <a:spcPts val="0"/>
              </a:spcAft>
              <a:buSzPts val="1500"/>
              <a:buNone/>
            </a:pPr>
            <a:r>
              <a:rPr b="1" lang="fr" sz="1100">
                <a:latin typeface="Times New Roman"/>
                <a:ea typeface="Times New Roman"/>
                <a:cs typeface="Times New Roman"/>
                <a:sym typeface="Times New Roman"/>
              </a:rPr>
              <a:t>Contraception</a:t>
            </a:r>
            <a:endParaRPr b="1" sz="1100">
              <a:latin typeface="Times New Roman"/>
              <a:ea typeface="Times New Roman"/>
              <a:cs typeface="Times New Roman"/>
              <a:sym typeface="Times New Roman"/>
            </a:endParaRPr>
          </a:p>
        </p:txBody>
      </p:sp>
      <p:pic>
        <p:nvPicPr>
          <p:cNvPr id="383" name="Google Shape;383;p30"/>
          <p:cNvPicPr preferRelativeResize="0"/>
          <p:nvPr/>
        </p:nvPicPr>
        <p:blipFill>
          <a:blip r:embed="rId3">
            <a:alphaModFix/>
          </a:blip>
          <a:stretch>
            <a:fillRect/>
          </a:stretch>
        </p:blipFill>
        <p:spPr>
          <a:xfrm>
            <a:off x="5544988" y="333800"/>
            <a:ext cx="403625" cy="403625"/>
          </a:xfrm>
          <a:prstGeom prst="rect">
            <a:avLst/>
          </a:prstGeom>
          <a:noFill/>
          <a:ln>
            <a:noFill/>
          </a:ln>
        </p:spPr>
      </p:pic>
      <p:pic>
        <p:nvPicPr>
          <p:cNvPr id="384" name="Google Shape;384;p30"/>
          <p:cNvPicPr preferRelativeResize="0"/>
          <p:nvPr/>
        </p:nvPicPr>
        <p:blipFill>
          <a:blip r:embed="rId4">
            <a:alphaModFix/>
          </a:blip>
          <a:stretch>
            <a:fillRect/>
          </a:stretch>
        </p:blipFill>
        <p:spPr>
          <a:xfrm>
            <a:off x="4647838" y="952213"/>
            <a:ext cx="585025" cy="585025"/>
          </a:xfrm>
          <a:prstGeom prst="rect">
            <a:avLst/>
          </a:prstGeom>
          <a:noFill/>
          <a:ln>
            <a:noFill/>
          </a:ln>
        </p:spPr>
      </p:pic>
      <p:pic>
        <p:nvPicPr>
          <p:cNvPr id="385" name="Google Shape;385;p30"/>
          <p:cNvPicPr preferRelativeResize="0"/>
          <p:nvPr/>
        </p:nvPicPr>
        <p:blipFill>
          <a:blip r:embed="rId5">
            <a:alphaModFix/>
          </a:blip>
          <a:stretch>
            <a:fillRect/>
          </a:stretch>
        </p:blipFill>
        <p:spPr>
          <a:xfrm>
            <a:off x="6193463" y="1223063"/>
            <a:ext cx="465551" cy="465551"/>
          </a:xfrm>
          <a:prstGeom prst="rect">
            <a:avLst/>
          </a:prstGeom>
          <a:noFill/>
          <a:ln>
            <a:noFill/>
          </a:ln>
        </p:spPr>
      </p:pic>
      <p:pic>
        <p:nvPicPr>
          <p:cNvPr id="386" name="Google Shape;386;p30"/>
          <p:cNvPicPr preferRelativeResize="0"/>
          <p:nvPr/>
        </p:nvPicPr>
        <p:blipFill>
          <a:blip r:embed="rId6">
            <a:alphaModFix/>
          </a:blip>
          <a:stretch>
            <a:fillRect/>
          </a:stretch>
        </p:blipFill>
        <p:spPr>
          <a:xfrm>
            <a:off x="4078925" y="2019998"/>
            <a:ext cx="465550" cy="465550"/>
          </a:xfrm>
          <a:prstGeom prst="rect">
            <a:avLst/>
          </a:prstGeom>
          <a:noFill/>
          <a:ln>
            <a:noFill/>
          </a:ln>
        </p:spPr>
      </p:pic>
      <p:pic>
        <p:nvPicPr>
          <p:cNvPr id="387" name="Google Shape;387;p30"/>
          <p:cNvPicPr preferRelativeResize="0"/>
          <p:nvPr/>
        </p:nvPicPr>
        <p:blipFill>
          <a:blip r:embed="rId7">
            <a:alphaModFix/>
          </a:blip>
          <a:stretch>
            <a:fillRect/>
          </a:stretch>
        </p:blipFill>
        <p:spPr>
          <a:xfrm>
            <a:off x="6711588" y="2221413"/>
            <a:ext cx="585026" cy="438771"/>
          </a:xfrm>
          <a:prstGeom prst="rect">
            <a:avLst/>
          </a:prstGeom>
          <a:noFill/>
          <a:ln>
            <a:noFill/>
          </a:ln>
        </p:spPr>
      </p:pic>
      <p:sp>
        <p:nvSpPr>
          <p:cNvPr id="388" name="Google Shape;388;p30"/>
          <p:cNvSpPr txBox="1"/>
          <p:nvPr/>
        </p:nvSpPr>
        <p:spPr>
          <a:xfrm>
            <a:off x="138975" y="219550"/>
            <a:ext cx="4566000" cy="4464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latin typeface="Times New Roman"/>
                <a:ea typeface="Times New Roman"/>
                <a:cs typeface="Times New Roman"/>
                <a:sym typeface="Times New Roman"/>
              </a:rPr>
              <a:t>Keys Factors</a:t>
            </a:r>
            <a:endParaRPr b="1" sz="2000">
              <a:latin typeface="Times New Roman"/>
              <a:ea typeface="Times New Roman"/>
              <a:cs typeface="Times New Roman"/>
              <a:sym typeface="Times New Roman"/>
            </a:endParaRPr>
          </a:p>
        </p:txBody>
      </p:sp>
      <p:sp>
        <p:nvSpPr>
          <p:cNvPr id="389" name="Google Shape;389;p30"/>
          <p:cNvSpPr txBox="1"/>
          <p:nvPr/>
        </p:nvSpPr>
        <p:spPr>
          <a:xfrm>
            <a:off x="1688200" y="3094800"/>
            <a:ext cx="6627000" cy="2048700"/>
          </a:xfrm>
          <a:prstGeom prst="rect">
            <a:avLst/>
          </a:prstGeom>
          <a:solidFill>
            <a:schemeClr val="lt2"/>
          </a:solidFill>
          <a:ln cap="flat" cmpd="sng" w="9525">
            <a:solidFill>
              <a:schemeClr val="dk1"/>
            </a:solidFill>
            <a:prstDash val="solid"/>
            <a:round/>
            <a:headEnd len="sm" w="sm" type="none"/>
            <a:tailEnd len="sm" w="sm" type="none"/>
          </a:ln>
          <a:effectLst>
            <a:outerShdw blurRad="57150" rotWithShape="0" algn="bl" dir="4140000" dist="19050">
              <a:schemeClr val="accent2">
                <a:alpha val="70000"/>
              </a:schemeClr>
            </a:outerShdw>
          </a:effectLst>
        </p:spPr>
        <p:txBody>
          <a:bodyPr anchorCtr="0" anchor="t" bIns="91425" lIns="91425" spcFirstLastPara="1" rIns="91425" wrap="square" tIns="91425">
            <a:spAutoFit/>
          </a:bodyPr>
          <a:lstStyle/>
          <a:p>
            <a:pPr indent="457200" lvl="0" marL="0" rtl="0" algn="just">
              <a:spcBef>
                <a:spcPts val="0"/>
              </a:spcBef>
              <a:spcAft>
                <a:spcPts val="0"/>
              </a:spcAft>
              <a:buNone/>
            </a:pPr>
            <a:r>
              <a:rPr b="1" lang="fr" sz="1729">
                <a:solidFill>
                  <a:schemeClr val="dk1"/>
                </a:solidFill>
                <a:latin typeface="Times New Roman"/>
                <a:ea typeface="Times New Roman"/>
                <a:cs typeface="Times New Roman"/>
                <a:sym typeface="Times New Roman"/>
              </a:rPr>
              <a:t>After eliminating the </a:t>
            </a:r>
            <a:r>
              <a:rPr b="1" lang="fr" sz="1729">
                <a:solidFill>
                  <a:schemeClr val="dk1"/>
                </a:solidFill>
                <a:latin typeface="Times New Roman"/>
                <a:ea typeface="Times New Roman"/>
                <a:cs typeface="Times New Roman"/>
                <a:sym typeface="Times New Roman"/>
              </a:rPr>
              <a:t>collinear</a:t>
            </a:r>
            <a:r>
              <a:rPr b="1" lang="fr" sz="1729">
                <a:solidFill>
                  <a:schemeClr val="dk1"/>
                </a:solidFill>
                <a:latin typeface="Times New Roman"/>
                <a:ea typeface="Times New Roman"/>
                <a:cs typeface="Times New Roman"/>
                <a:sym typeface="Times New Roman"/>
              </a:rPr>
              <a:t> and strongly correlated variables(+85%), the remaining variables constitute the key variables. Five predictors related to the woman’s experiences have been identified. And by using logistic regression and a RandomForest Techniques, we determined the most important of the key variables: women's age.</a:t>
            </a:r>
            <a:endParaRPr b="1" sz="1729">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1729">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p:nvPr/>
        </p:nvSpPr>
        <p:spPr>
          <a:xfrm>
            <a:off x="1371075" y="0"/>
            <a:ext cx="4430501" cy="778564"/>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lgDash"/>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548625" spcFirstLastPara="1" rIns="548625" wrap="square" tIns="91425">
            <a:noAutofit/>
          </a:bodyPr>
          <a:lstStyle/>
          <a:p>
            <a:pPr indent="0" lvl="0" marL="0" rtl="0" algn="ctr">
              <a:spcBef>
                <a:spcPts val="0"/>
              </a:spcBef>
              <a:spcAft>
                <a:spcPts val="0"/>
              </a:spcAft>
              <a:buClr>
                <a:schemeClr val="dk1"/>
              </a:buClr>
              <a:buSzPts val="1100"/>
              <a:buFont typeface="Arial"/>
              <a:buNone/>
            </a:pPr>
            <a:r>
              <a:rPr b="1" lang="fr" sz="1500">
                <a:solidFill>
                  <a:schemeClr val="dk1"/>
                </a:solidFill>
                <a:latin typeface="Times New Roman"/>
                <a:ea typeface="Times New Roman"/>
                <a:cs typeface="Times New Roman"/>
                <a:sym typeface="Times New Roman"/>
              </a:rPr>
              <a:t>EXPLORATORY DATA ANALYSIS</a:t>
            </a:r>
            <a:endParaRPr b="1" i="0" sz="200" u="none" cap="none" strike="noStrike">
              <a:solidFill>
                <a:schemeClr val="dk1"/>
              </a:solidFill>
              <a:latin typeface="Times New Roman"/>
              <a:ea typeface="Times New Roman"/>
              <a:cs typeface="Times New Roman"/>
              <a:sym typeface="Times New Roman"/>
            </a:endParaRPr>
          </a:p>
        </p:txBody>
      </p:sp>
      <p:pic>
        <p:nvPicPr>
          <p:cNvPr id="395" name="Google Shape;395;p31"/>
          <p:cNvPicPr preferRelativeResize="0"/>
          <p:nvPr/>
        </p:nvPicPr>
        <p:blipFill>
          <a:blip r:embed="rId3">
            <a:alphaModFix/>
          </a:blip>
          <a:stretch>
            <a:fillRect/>
          </a:stretch>
        </p:blipFill>
        <p:spPr>
          <a:xfrm>
            <a:off x="5485925" y="2308525"/>
            <a:ext cx="3343950" cy="2834975"/>
          </a:xfrm>
          <a:prstGeom prst="rect">
            <a:avLst/>
          </a:prstGeom>
          <a:noFill/>
          <a:ln>
            <a:noFill/>
          </a:ln>
        </p:spPr>
      </p:pic>
      <p:sp>
        <p:nvSpPr>
          <p:cNvPr id="396" name="Google Shape;396;p31"/>
          <p:cNvSpPr/>
          <p:nvPr/>
        </p:nvSpPr>
        <p:spPr>
          <a:xfrm>
            <a:off x="6070125" y="671475"/>
            <a:ext cx="2497800" cy="1611600"/>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33.4% of women expressed interest in using a modern contraceptive method later</a:t>
            </a:r>
            <a:endParaRPr b="1" sz="1700">
              <a:latin typeface="Times New Roman"/>
              <a:ea typeface="Times New Roman"/>
              <a:cs typeface="Times New Roman"/>
              <a:sym typeface="Times New Roman"/>
            </a:endParaRPr>
          </a:p>
        </p:txBody>
      </p:sp>
      <p:pic>
        <p:nvPicPr>
          <p:cNvPr id="397" name="Google Shape;397;p31"/>
          <p:cNvPicPr preferRelativeResize="0"/>
          <p:nvPr/>
        </p:nvPicPr>
        <p:blipFill>
          <a:blip r:embed="rId4">
            <a:alphaModFix/>
          </a:blip>
          <a:stretch>
            <a:fillRect/>
          </a:stretch>
        </p:blipFill>
        <p:spPr>
          <a:xfrm>
            <a:off x="147750" y="1329925"/>
            <a:ext cx="5089775" cy="3813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32"/>
          <p:cNvGrpSpPr/>
          <p:nvPr/>
        </p:nvGrpSpPr>
        <p:grpSpPr>
          <a:xfrm>
            <a:off x="3233670" y="957315"/>
            <a:ext cx="2676676" cy="3774519"/>
            <a:chOff x="3233670" y="957315"/>
            <a:chExt cx="2676676" cy="3774519"/>
          </a:xfrm>
        </p:grpSpPr>
        <p:grpSp>
          <p:nvGrpSpPr>
            <p:cNvPr id="403" name="Google Shape;403;p32"/>
            <p:cNvGrpSpPr/>
            <p:nvPr/>
          </p:nvGrpSpPr>
          <p:grpSpPr>
            <a:xfrm>
              <a:off x="3233670" y="957315"/>
              <a:ext cx="2676676" cy="3774519"/>
              <a:chOff x="1952475" y="238125"/>
              <a:chExt cx="3715025" cy="5238750"/>
            </a:xfrm>
          </p:grpSpPr>
          <p:sp>
            <p:nvSpPr>
              <p:cNvPr id="404" name="Google Shape;404;p32"/>
              <p:cNvSpPr/>
              <p:nvPr/>
            </p:nvSpPr>
            <p:spPr>
              <a:xfrm>
                <a:off x="2767050" y="5408775"/>
                <a:ext cx="2900450" cy="58950"/>
              </a:xfrm>
              <a:custGeom>
                <a:rect b="b" l="l" r="r" t="t"/>
                <a:pathLst>
                  <a:path extrusionOk="0" h="2358" w="116018">
                    <a:moveTo>
                      <a:pt x="58013" y="0"/>
                    </a:moveTo>
                    <a:lnTo>
                      <a:pt x="52082" y="8"/>
                    </a:lnTo>
                    <a:lnTo>
                      <a:pt x="46319" y="29"/>
                    </a:lnTo>
                    <a:lnTo>
                      <a:pt x="40762" y="59"/>
                    </a:lnTo>
                    <a:lnTo>
                      <a:pt x="35432" y="95"/>
                    </a:lnTo>
                    <a:lnTo>
                      <a:pt x="30357" y="147"/>
                    </a:lnTo>
                    <a:lnTo>
                      <a:pt x="25576" y="205"/>
                    </a:lnTo>
                    <a:lnTo>
                      <a:pt x="21110" y="271"/>
                    </a:lnTo>
                    <a:lnTo>
                      <a:pt x="16987" y="344"/>
                    </a:lnTo>
                    <a:lnTo>
                      <a:pt x="13246" y="432"/>
                    </a:lnTo>
                    <a:lnTo>
                      <a:pt x="11525" y="476"/>
                    </a:lnTo>
                    <a:lnTo>
                      <a:pt x="9907" y="520"/>
                    </a:lnTo>
                    <a:lnTo>
                      <a:pt x="8399" y="571"/>
                    </a:lnTo>
                    <a:lnTo>
                      <a:pt x="7000" y="615"/>
                    </a:lnTo>
                    <a:lnTo>
                      <a:pt x="5719" y="667"/>
                    </a:lnTo>
                    <a:lnTo>
                      <a:pt x="4562" y="725"/>
                    </a:lnTo>
                    <a:lnTo>
                      <a:pt x="3522" y="776"/>
                    </a:lnTo>
                    <a:lnTo>
                      <a:pt x="2607" y="828"/>
                    </a:lnTo>
                    <a:lnTo>
                      <a:pt x="1823" y="886"/>
                    </a:lnTo>
                    <a:lnTo>
                      <a:pt x="1179" y="945"/>
                    </a:lnTo>
                    <a:lnTo>
                      <a:pt x="666" y="1003"/>
                    </a:lnTo>
                    <a:lnTo>
                      <a:pt x="469" y="1033"/>
                    </a:lnTo>
                    <a:lnTo>
                      <a:pt x="300" y="1062"/>
                    </a:lnTo>
                    <a:lnTo>
                      <a:pt x="169" y="1091"/>
                    </a:lnTo>
                    <a:lnTo>
                      <a:pt x="73" y="1120"/>
                    </a:lnTo>
                    <a:lnTo>
                      <a:pt x="44" y="1135"/>
                    </a:lnTo>
                    <a:lnTo>
                      <a:pt x="15" y="1150"/>
                    </a:lnTo>
                    <a:lnTo>
                      <a:pt x="7" y="1164"/>
                    </a:lnTo>
                    <a:lnTo>
                      <a:pt x="0" y="1179"/>
                    </a:lnTo>
                    <a:lnTo>
                      <a:pt x="7" y="1194"/>
                    </a:lnTo>
                    <a:lnTo>
                      <a:pt x="15" y="1208"/>
                    </a:lnTo>
                    <a:lnTo>
                      <a:pt x="44" y="1223"/>
                    </a:lnTo>
                    <a:lnTo>
                      <a:pt x="73" y="1238"/>
                    </a:lnTo>
                    <a:lnTo>
                      <a:pt x="169" y="1274"/>
                    </a:lnTo>
                    <a:lnTo>
                      <a:pt x="300" y="1304"/>
                    </a:lnTo>
                    <a:lnTo>
                      <a:pt x="469" y="1333"/>
                    </a:lnTo>
                    <a:lnTo>
                      <a:pt x="666" y="1362"/>
                    </a:lnTo>
                    <a:lnTo>
                      <a:pt x="1179" y="1421"/>
                    </a:lnTo>
                    <a:lnTo>
                      <a:pt x="1823" y="1472"/>
                    </a:lnTo>
                    <a:lnTo>
                      <a:pt x="2607" y="1531"/>
                    </a:lnTo>
                    <a:lnTo>
                      <a:pt x="3522" y="1582"/>
                    </a:lnTo>
                    <a:lnTo>
                      <a:pt x="4562" y="1640"/>
                    </a:lnTo>
                    <a:lnTo>
                      <a:pt x="5719" y="1692"/>
                    </a:lnTo>
                    <a:lnTo>
                      <a:pt x="7000" y="1743"/>
                    </a:lnTo>
                    <a:lnTo>
                      <a:pt x="8399" y="1794"/>
                    </a:lnTo>
                    <a:lnTo>
                      <a:pt x="9907" y="1838"/>
                    </a:lnTo>
                    <a:lnTo>
                      <a:pt x="11525" y="1882"/>
                    </a:lnTo>
                    <a:lnTo>
                      <a:pt x="13246" y="1926"/>
                    </a:lnTo>
                    <a:lnTo>
                      <a:pt x="16987" y="2014"/>
                    </a:lnTo>
                    <a:lnTo>
                      <a:pt x="21110" y="2087"/>
                    </a:lnTo>
                    <a:lnTo>
                      <a:pt x="25576" y="2160"/>
                    </a:lnTo>
                    <a:lnTo>
                      <a:pt x="30357" y="2219"/>
                    </a:lnTo>
                    <a:lnTo>
                      <a:pt x="35432" y="2263"/>
                    </a:lnTo>
                    <a:lnTo>
                      <a:pt x="40762" y="2307"/>
                    </a:lnTo>
                    <a:lnTo>
                      <a:pt x="46319" y="2336"/>
                    </a:lnTo>
                    <a:lnTo>
                      <a:pt x="52082" y="2351"/>
                    </a:lnTo>
                    <a:lnTo>
                      <a:pt x="58013" y="2358"/>
                    </a:lnTo>
                    <a:lnTo>
                      <a:pt x="63944" y="2351"/>
                    </a:lnTo>
                    <a:lnTo>
                      <a:pt x="69699" y="2336"/>
                    </a:lnTo>
                    <a:lnTo>
                      <a:pt x="75263" y="2307"/>
                    </a:lnTo>
                    <a:lnTo>
                      <a:pt x="80594" y="2263"/>
                    </a:lnTo>
                    <a:lnTo>
                      <a:pt x="85661" y="2219"/>
                    </a:lnTo>
                    <a:lnTo>
                      <a:pt x="90442" y="2160"/>
                    </a:lnTo>
                    <a:lnTo>
                      <a:pt x="94909" y="2087"/>
                    </a:lnTo>
                    <a:lnTo>
                      <a:pt x="99031" y="2014"/>
                    </a:lnTo>
                    <a:lnTo>
                      <a:pt x="102772" y="1926"/>
                    </a:lnTo>
                    <a:lnTo>
                      <a:pt x="104493" y="1882"/>
                    </a:lnTo>
                    <a:lnTo>
                      <a:pt x="106111" y="1838"/>
                    </a:lnTo>
                    <a:lnTo>
                      <a:pt x="107620" y="1794"/>
                    </a:lnTo>
                    <a:lnTo>
                      <a:pt x="109018" y="1743"/>
                    </a:lnTo>
                    <a:lnTo>
                      <a:pt x="110299" y="1692"/>
                    </a:lnTo>
                    <a:lnTo>
                      <a:pt x="111464" y="1640"/>
                    </a:lnTo>
                    <a:lnTo>
                      <a:pt x="112503" y="1582"/>
                    </a:lnTo>
                    <a:lnTo>
                      <a:pt x="113411" y="1531"/>
                    </a:lnTo>
                    <a:lnTo>
                      <a:pt x="114195" y="1472"/>
                    </a:lnTo>
                    <a:lnTo>
                      <a:pt x="114839" y="1421"/>
                    </a:lnTo>
                    <a:lnTo>
                      <a:pt x="115352" y="1362"/>
                    </a:lnTo>
                    <a:lnTo>
                      <a:pt x="115557" y="1333"/>
                    </a:lnTo>
                    <a:lnTo>
                      <a:pt x="115718" y="1304"/>
                    </a:lnTo>
                    <a:lnTo>
                      <a:pt x="115850" y="1274"/>
                    </a:lnTo>
                    <a:lnTo>
                      <a:pt x="115945" y="1238"/>
                    </a:lnTo>
                    <a:lnTo>
                      <a:pt x="115981" y="1223"/>
                    </a:lnTo>
                    <a:lnTo>
                      <a:pt x="116003" y="1208"/>
                    </a:lnTo>
                    <a:lnTo>
                      <a:pt x="116018" y="1194"/>
                    </a:lnTo>
                    <a:lnTo>
                      <a:pt x="116018" y="1179"/>
                    </a:lnTo>
                    <a:lnTo>
                      <a:pt x="116018" y="1164"/>
                    </a:lnTo>
                    <a:lnTo>
                      <a:pt x="116003" y="1150"/>
                    </a:lnTo>
                    <a:lnTo>
                      <a:pt x="115981" y="1135"/>
                    </a:lnTo>
                    <a:lnTo>
                      <a:pt x="115945" y="1120"/>
                    </a:lnTo>
                    <a:lnTo>
                      <a:pt x="115850" y="1091"/>
                    </a:lnTo>
                    <a:lnTo>
                      <a:pt x="115718" y="1062"/>
                    </a:lnTo>
                    <a:lnTo>
                      <a:pt x="115557" y="1033"/>
                    </a:lnTo>
                    <a:lnTo>
                      <a:pt x="115352" y="1003"/>
                    </a:lnTo>
                    <a:lnTo>
                      <a:pt x="114839" y="945"/>
                    </a:lnTo>
                    <a:lnTo>
                      <a:pt x="114195" y="886"/>
                    </a:lnTo>
                    <a:lnTo>
                      <a:pt x="113411" y="828"/>
                    </a:lnTo>
                    <a:lnTo>
                      <a:pt x="112503" y="776"/>
                    </a:lnTo>
                    <a:lnTo>
                      <a:pt x="111464" y="725"/>
                    </a:lnTo>
                    <a:lnTo>
                      <a:pt x="110299" y="667"/>
                    </a:lnTo>
                    <a:lnTo>
                      <a:pt x="109018" y="615"/>
                    </a:lnTo>
                    <a:lnTo>
                      <a:pt x="107620" y="571"/>
                    </a:lnTo>
                    <a:lnTo>
                      <a:pt x="106111" y="520"/>
                    </a:lnTo>
                    <a:lnTo>
                      <a:pt x="104493" y="476"/>
                    </a:lnTo>
                    <a:lnTo>
                      <a:pt x="102772" y="432"/>
                    </a:lnTo>
                    <a:lnTo>
                      <a:pt x="99031" y="344"/>
                    </a:lnTo>
                    <a:lnTo>
                      <a:pt x="94909" y="271"/>
                    </a:lnTo>
                    <a:lnTo>
                      <a:pt x="90442" y="205"/>
                    </a:lnTo>
                    <a:lnTo>
                      <a:pt x="85661" y="147"/>
                    </a:lnTo>
                    <a:lnTo>
                      <a:pt x="80594" y="95"/>
                    </a:lnTo>
                    <a:lnTo>
                      <a:pt x="75263" y="59"/>
                    </a:lnTo>
                    <a:lnTo>
                      <a:pt x="69699" y="29"/>
                    </a:lnTo>
                    <a:lnTo>
                      <a:pt x="63944" y="8"/>
                    </a:lnTo>
                    <a:lnTo>
                      <a:pt x="580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2"/>
              <p:cNvSpPr/>
              <p:nvPr/>
            </p:nvSpPr>
            <p:spPr>
              <a:xfrm>
                <a:off x="3011050" y="5094825"/>
                <a:ext cx="429650" cy="335025"/>
              </a:xfrm>
              <a:custGeom>
                <a:rect b="b" l="l" r="r" t="t"/>
                <a:pathLst>
                  <a:path extrusionOk="0" h="13401" w="17186">
                    <a:moveTo>
                      <a:pt x="12982" y="1"/>
                    </a:moveTo>
                    <a:lnTo>
                      <a:pt x="12946" y="89"/>
                    </a:lnTo>
                    <a:lnTo>
                      <a:pt x="12851" y="360"/>
                    </a:lnTo>
                    <a:lnTo>
                      <a:pt x="12682" y="770"/>
                    </a:lnTo>
                    <a:lnTo>
                      <a:pt x="12572" y="1026"/>
                    </a:lnTo>
                    <a:lnTo>
                      <a:pt x="12448" y="1312"/>
                    </a:lnTo>
                    <a:lnTo>
                      <a:pt x="12309" y="1619"/>
                    </a:lnTo>
                    <a:lnTo>
                      <a:pt x="12148" y="1949"/>
                    </a:lnTo>
                    <a:lnTo>
                      <a:pt x="11979" y="2300"/>
                    </a:lnTo>
                    <a:lnTo>
                      <a:pt x="11789" y="2659"/>
                    </a:lnTo>
                    <a:lnTo>
                      <a:pt x="11577" y="3040"/>
                    </a:lnTo>
                    <a:lnTo>
                      <a:pt x="11357" y="3428"/>
                    </a:lnTo>
                    <a:lnTo>
                      <a:pt x="11115" y="3830"/>
                    </a:lnTo>
                    <a:lnTo>
                      <a:pt x="10859" y="4226"/>
                    </a:lnTo>
                    <a:lnTo>
                      <a:pt x="10588" y="4628"/>
                    </a:lnTo>
                    <a:lnTo>
                      <a:pt x="10303" y="5031"/>
                    </a:lnTo>
                    <a:lnTo>
                      <a:pt x="9995" y="5427"/>
                    </a:lnTo>
                    <a:lnTo>
                      <a:pt x="9841" y="5624"/>
                    </a:lnTo>
                    <a:lnTo>
                      <a:pt x="9673" y="5815"/>
                    </a:lnTo>
                    <a:lnTo>
                      <a:pt x="9512" y="6005"/>
                    </a:lnTo>
                    <a:lnTo>
                      <a:pt x="9336" y="6188"/>
                    </a:lnTo>
                    <a:lnTo>
                      <a:pt x="9168" y="6378"/>
                    </a:lnTo>
                    <a:lnTo>
                      <a:pt x="8985" y="6554"/>
                    </a:lnTo>
                    <a:lnTo>
                      <a:pt x="8802" y="6730"/>
                    </a:lnTo>
                    <a:lnTo>
                      <a:pt x="8618" y="6906"/>
                    </a:lnTo>
                    <a:lnTo>
                      <a:pt x="8428" y="7067"/>
                    </a:lnTo>
                    <a:lnTo>
                      <a:pt x="8230" y="7228"/>
                    </a:lnTo>
                    <a:lnTo>
                      <a:pt x="8033" y="7389"/>
                    </a:lnTo>
                    <a:lnTo>
                      <a:pt x="7828" y="7535"/>
                    </a:lnTo>
                    <a:lnTo>
                      <a:pt x="7623" y="7682"/>
                    </a:lnTo>
                    <a:lnTo>
                      <a:pt x="7410" y="7814"/>
                    </a:lnTo>
                    <a:lnTo>
                      <a:pt x="7198" y="7945"/>
                    </a:lnTo>
                    <a:lnTo>
                      <a:pt x="6978" y="8070"/>
                    </a:lnTo>
                    <a:lnTo>
                      <a:pt x="6759" y="8180"/>
                    </a:lnTo>
                    <a:lnTo>
                      <a:pt x="6532" y="8289"/>
                    </a:lnTo>
                    <a:lnTo>
                      <a:pt x="6297" y="8385"/>
                    </a:lnTo>
                    <a:lnTo>
                      <a:pt x="6063" y="8472"/>
                    </a:lnTo>
                    <a:lnTo>
                      <a:pt x="5821" y="8553"/>
                    </a:lnTo>
                    <a:lnTo>
                      <a:pt x="5580" y="8626"/>
                    </a:lnTo>
                    <a:lnTo>
                      <a:pt x="5331" y="8685"/>
                    </a:lnTo>
                    <a:lnTo>
                      <a:pt x="5082" y="8729"/>
                    </a:lnTo>
                    <a:lnTo>
                      <a:pt x="4826" y="8773"/>
                    </a:lnTo>
                    <a:lnTo>
                      <a:pt x="4569" y="8795"/>
                    </a:lnTo>
                    <a:lnTo>
                      <a:pt x="4064" y="8846"/>
                    </a:lnTo>
                    <a:lnTo>
                      <a:pt x="3603" y="8904"/>
                    </a:lnTo>
                    <a:lnTo>
                      <a:pt x="3178" y="8978"/>
                    </a:lnTo>
                    <a:lnTo>
                      <a:pt x="2783" y="9058"/>
                    </a:lnTo>
                    <a:lnTo>
                      <a:pt x="2424" y="9146"/>
                    </a:lnTo>
                    <a:lnTo>
                      <a:pt x="2095" y="9241"/>
                    </a:lnTo>
                    <a:lnTo>
                      <a:pt x="1802" y="9344"/>
                    </a:lnTo>
                    <a:lnTo>
                      <a:pt x="1538" y="9454"/>
                    </a:lnTo>
                    <a:lnTo>
                      <a:pt x="1296" y="9571"/>
                    </a:lnTo>
                    <a:lnTo>
                      <a:pt x="1084" y="9695"/>
                    </a:lnTo>
                    <a:lnTo>
                      <a:pt x="894" y="9820"/>
                    </a:lnTo>
                    <a:lnTo>
                      <a:pt x="733" y="9944"/>
                    </a:lnTo>
                    <a:lnTo>
                      <a:pt x="594" y="10076"/>
                    </a:lnTo>
                    <a:lnTo>
                      <a:pt x="469" y="10200"/>
                    </a:lnTo>
                    <a:lnTo>
                      <a:pt x="367" y="10332"/>
                    </a:lnTo>
                    <a:lnTo>
                      <a:pt x="286" y="10464"/>
                    </a:lnTo>
                    <a:lnTo>
                      <a:pt x="213" y="10596"/>
                    </a:lnTo>
                    <a:lnTo>
                      <a:pt x="162" y="10720"/>
                    </a:lnTo>
                    <a:lnTo>
                      <a:pt x="125" y="10845"/>
                    </a:lnTo>
                    <a:lnTo>
                      <a:pt x="96" y="10962"/>
                    </a:lnTo>
                    <a:lnTo>
                      <a:pt x="81" y="11079"/>
                    </a:lnTo>
                    <a:lnTo>
                      <a:pt x="66" y="11189"/>
                    </a:lnTo>
                    <a:lnTo>
                      <a:pt x="66" y="11291"/>
                    </a:lnTo>
                    <a:lnTo>
                      <a:pt x="74" y="11387"/>
                    </a:lnTo>
                    <a:lnTo>
                      <a:pt x="88" y="11475"/>
                    </a:lnTo>
                    <a:lnTo>
                      <a:pt x="96" y="11555"/>
                    </a:lnTo>
                    <a:lnTo>
                      <a:pt x="132" y="11680"/>
                    </a:lnTo>
                    <a:lnTo>
                      <a:pt x="162" y="11767"/>
                    </a:lnTo>
                    <a:lnTo>
                      <a:pt x="169" y="11789"/>
                    </a:lnTo>
                    <a:lnTo>
                      <a:pt x="140" y="11863"/>
                    </a:lnTo>
                    <a:lnTo>
                      <a:pt x="103" y="11943"/>
                    </a:lnTo>
                    <a:lnTo>
                      <a:pt x="74" y="12053"/>
                    </a:lnTo>
                    <a:lnTo>
                      <a:pt x="37" y="12177"/>
                    </a:lnTo>
                    <a:lnTo>
                      <a:pt x="15" y="12317"/>
                    </a:lnTo>
                    <a:lnTo>
                      <a:pt x="0" y="12463"/>
                    </a:lnTo>
                    <a:lnTo>
                      <a:pt x="0" y="12544"/>
                    </a:lnTo>
                    <a:lnTo>
                      <a:pt x="8" y="12617"/>
                    </a:lnTo>
                    <a:lnTo>
                      <a:pt x="22" y="12697"/>
                    </a:lnTo>
                    <a:lnTo>
                      <a:pt x="37" y="12771"/>
                    </a:lnTo>
                    <a:lnTo>
                      <a:pt x="66" y="12844"/>
                    </a:lnTo>
                    <a:lnTo>
                      <a:pt x="103" y="12917"/>
                    </a:lnTo>
                    <a:lnTo>
                      <a:pt x="147" y="12983"/>
                    </a:lnTo>
                    <a:lnTo>
                      <a:pt x="198" y="13056"/>
                    </a:lnTo>
                    <a:lnTo>
                      <a:pt x="257" y="13115"/>
                    </a:lnTo>
                    <a:lnTo>
                      <a:pt x="337" y="13173"/>
                    </a:lnTo>
                    <a:lnTo>
                      <a:pt x="418" y="13225"/>
                    </a:lnTo>
                    <a:lnTo>
                      <a:pt x="520" y="13276"/>
                    </a:lnTo>
                    <a:lnTo>
                      <a:pt x="630" y="13312"/>
                    </a:lnTo>
                    <a:lnTo>
                      <a:pt x="755" y="13349"/>
                    </a:lnTo>
                    <a:lnTo>
                      <a:pt x="894" y="13378"/>
                    </a:lnTo>
                    <a:lnTo>
                      <a:pt x="1047" y="13393"/>
                    </a:lnTo>
                    <a:lnTo>
                      <a:pt x="1216" y="13400"/>
                    </a:lnTo>
                    <a:lnTo>
                      <a:pt x="1399" y="13400"/>
                    </a:lnTo>
                    <a:lnTo>
                      <a:pt x="1911" y="13393"/>
                    </a:lnTo>
                    <a:lnTo>
                      <a:pt x="2658" y="13386"/>
                    </a:lnTo>
                    <a:lnTo>
                      <a:pt x="4679" y="13378"/>
                    </a:lnTo>
                    <a:lnTo>
                      <a:pt x="7183" y="13378"/>
                    </a:lnTo>
                    <a:lnTo>
                      <a:pt x="9878" y="13386"/>
                    </a:lnTo>
                    <a:lnTo>
                      <a:pt x="14681" y="13393"/>
                    </a:lnTo>
                    <a:lnTo>
                      <a:pt x="16797" y="13400"/>
                    </a:lnTo>
                    <a:lnTo>
                      <a:pt x="16812" y="13356"/>
                    </a:lnTo>
                    <a:lnTo>
                      <a:pt x="16856" y="13203"/>
                    </a:lnTo>
                    <a:lnTo>
                      <a:pt x="16922" y="12954"/>
                    </a:lnTo>
                    <a:lnTo>
                      <a:pt x="16958" y="12785"/>
                    </a:lnTo>
                    <a:lnTo>
                      <a:pt x="16995" y="12595"/>
                    </a:lnTo>
                    <a:lnTo>
                      <a:pt x="17032" y="12375"/>
                    </a:lnTo>
                    <a:lnTo>
                      <a:pt x="17061" y="12126"/>
                    </a:lnTo>
                    <a:lnTo>
                      <a:pt x="17097" y="11848"/>
                    </a:lnTo>
                    <a:lnTo>
                      <a:pt x="17127" y="11548"/>
                    </a:lnTo>
                    <a:lnTo>
                      <a:pt x="17149" y="11218"/>
                    </a:lnTo>
                    <a:lnTo>
                      <a:pt x="17171" y="10859"/>
                    </a:lnTo>
                    <a:lnTo>
                      <a:pt x="17185" y="10471"/>
                    </a:lnTo>
                    <a:lnTo>
                      <a:pt x="17185" y="10054"/>
                    </a:lnTo>
                    <a:lnTo>
                      <a:pt x="17185" y="9827"/>
                    </a:lnTo>
                    <a:lnTo>
                      <a:pt x="17171" y="9563"/>
                    </a:lnTo>
                    <a:lnTo>
                      <a:pt x="17149" y="9278"/>
                    </a:lnTo>
                    <a:lnTo>
                      <a:pt x="17119" y="8963"/>
                    </a:lnTo>
                    <a:lnTo>
                      <a:pt x="17046" y="8275"/>
                    </a:lnTo>
                    <a:lnTo>
                      <a:pt x="16944" y="7513"/>
                    </a:lnTo>
                    <a:lnTo>
                      <a:pt x="16826" y="6708"/>
                    </a:lnTo>
                    <a:lnTo>
                      <a:pt x="16695" y="5866"/>
                    </a:lnTo>
                    <a:lnTo>
                      <a:pt x="16556" y="5009"/>
                    </a:lnTo>
                    <a:lnTo>
                      <a:pt x="16409" y="4167"/>
                    </a:lnTo>
                    <a:lnTo>
                      <a:pt x="16124" y="2571"/>
                    </a:lnTo>
                    <a:lnTo>
                      <a:pt x="15875" y="1246"/>
                    </a:lnTo>
                    <a:lnTo>
                      <a:pt x="1563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2"/>
              <p:cNvSpPr/>
              <p:nvPr/>
            </p:nvSpPr>
            <p:spPr>
              <a:xfrm>
                <a:off x="3739950" y="5062425"/>
                <a:ext cx="321825" cy="355875"/>
              </a:xfrm>
              <a:custGeom>
                <a:rect b="b" l="l" r="r" t="t"/>
                <a:pathLst>
                  <a:path extrusionOk="0" h="14235" w="12873">
                    <a:moveTo>
                      <a:pt x="3691" y="1"/>
                    </a:moveTo>
                    <a:lnTo>
                      <a:pt x="3772" y="316"/>
                    </a:lnTo>
                    <a:lnTo>
                      <a:pt x="3867" y="682"/>
                    </a:lnTo>
                    <a:lnTo>
                      <a:pt x="3991" y="1165"/>
                    </a:lnTo>
                    <a:lnTo>
                      <a:pt x="4123" y="1736"/>
                    </a:lnTo>
                    <a:lnTo>
                      <a:pt x="4270" y="2388"/>
                    </a:lnTo>
                    <a:lnTo>
                      <a:pt x="4409" y="3091"/>
                    </a:lnTo>
                    <a:lnTo>
                      <a:pt x="4482" y="3457"/>
                    </a:lnTo>
                    <a:lnTo>
                      <a:pt x="4548" y="3823"/>
                    </a:lnTo>
                    <a:lnTo>
                      <a:pt x="4606" y="4204"/>
                    </a:lnTo>
                    <a:lnTo>
                      <a:pt x="4665" y="4577"/>
                    </a:lnTo>
                    <a:lnTo>
                      <a:pt x="4716" y="4958"/>
                    </a:lnTo>
                    <a:lnTo>
                      <a:pt x="4753" y="5331"/>
                    </a:lnTo>
                    <a:lnTo>
                      <a:pt x="4789" y="5697"/>
                    </a:lnTo>
                    <a:lnTo>
                      <a:pt x="4819" y="6056"/>
                    </a:lnTo>
                    <a:lnTo>
                      <a:pt x="4833" y="6400"/>
                    </a:lnTo>
                    <a:lnTo>
                      <a:pt x="4833" y="6737"/>
                    </a:lnTo>
                    <a:lnTo>
                      <a:pt x="4826" y="7052"/>
                    </a:lnTo>
                    <a:lnTo>
                      <a:pt x="4804" y="7352"/>
                    </a:lnTo>
                    <a:lnTo>
                      <a:pt x="4789" y="7499"/>
                    </a:lnTo>
                    <a:lnTo>
                      <a:pt x="4767" y="7638"/>
                    </a:lnTo>
                    <a:lnTo>
                      <a:pt x="4746" y="7770"/>
                    </a:lnTo>
                    <a:lnTo>
                      <a:pt x="4716" y="7894"/>
                    </a:lnTo>
                    <a:lnTo>
                      <a:pt x="4687" y="8011"/>
                    </a:lnTo>
                    <a:lnTo>
                      <a:pt x="4650" y="8121"/>
                    </a:lnTo>
                    <a:lnTo>
                      <a:pt x="4606" y="8231"/>
                    </a:lnTo>
                    <a:lnTo>
                      <a:pt x="4562" y="8326"/>
                    </a:lnTo>
                    <a:lnTo>
                      <a:pt x="4511" y="8421"/>
                    </a:lnTo>
                    <a:lnTo>
                      <a:pt x="4460" y="8502"/>
                    </a:lnTo>
                    <a:lnTo>
                      <a:pt x="4401" y="8575"/>
                    </a:lnTo>
                    <a:lnTo>
                      <a:pt x="4335" y="8641"/>
                    </a:lnTo>
                    <a:lnTo>
                      <a:pt x="4196" y="8765"/>
                    </a:lnTo>
                    <a:lnTo>
                      <a:pt x="4057" y="8883"/>
                    </a:lnTo>
                    <a:lnTo>
                      <a:pt x="3918" y="8992"/>
                    </a:lnTo>
                    <a:lnTo>
                      <a:pt x="3772" y="9102"/>
                    </a:lnTo>
                    <a:lnTo>
                      <a:pt x="3479" y="9307"/>
                    </a:lnTo>
                    <a:lnTo>
                      <a:pt x="3171" y="9498"/>
                    </a:lnTo>
                    <a:lnTo>
                      <a:pt x="2871" y="9681"/>
                    </a:lnTo>
                    <a:lnTo>
                      <a:pt x="2571" y="9849"/>
                    </a:lnTo>
                    <a:lnTo>
                      <a:pt x="1992" y="10164"/>
                    </a:lnTo>
                    <a:lnTo>
                      <a:pt x="1729" y="10310"/>
                    </a:lnTo>
                    <a:lnTo>
                      <a:pt x="1473" y="10457"/>
                    </a:lnTo>
                    <a:lnTo>
                      <a:pt x="1246" y="10603"/>
                    </a:lnTo>
                    <a:lnTo>
                      <a:pt x="1143" y="10676"/>
                    </a:lnTo>
                    <a:lnTo>
                      <a:pt x="1048" y="10742"/>
                    </a:lnTo>
                    <a:lnTo>
                      <a:pt x="953" y="10816"/>
                    </a:lnTo>
                    <a:lnTo>
                      <a:pt x="872" y="10889"/>
                    </a:lnTo>
                    <a:lnTo>
                      <a:pt x="799" y="10962"/>
                    </a:lnTo>
                    <a:lnTo>
                      <a:pt x="733" y="11035"/>
                    </a:lnTo>
                    <a:lnTo>
                      <a:pt x="682" y="11116"/>
                    </a:lnTo>
                    <a:lnTo>
                      <a:pt x="638" y="11189"/>
                    </a:lnTo>
                    <a:lnTo>
                      <a:pt x="601" y="11270"/>
                    </a:lnTo>
                    <a:lnTo>
                      <a:pt x="579" y="11350"/>
                    </a:lnTo>
                    <a:lnTo>
                      <a:pt x="411" y="12170"/>
                    </a:lnTo>
                    <a:lnTo>
                      <a:pt x="220" y="13122"/>
                    </a:lnTo>
                    <a:lnTo>
                      <a:pt x="1" y="14235"/>
                    </a:lnTo>
                    <a:lnTo>
                      <a:pt x="7828" y="14235"/>
                    </a:lnTo>
                    <a:lnTo>
                      <a:pt x="7901" y="13964"/>
                    </a:lnTo>
                    <a:lnTo>
                      <a:pt x="8114" y="13246"/>
                    </a:lnTo>
                    <a:lnTo>
                      <a:pt x="8260" y="12763"/>
                    </a:lnTo>
                    <a:lnTo>
                      <a:pt x="8429" y="12221"/>
                    </a:lnTo>
                    <a:lnTo>
                      <a:pt x="8619" y="11628"/>
                    </a:lnTo>
                    <a:lnTo>
                      <a:pt x="8831" y="11013"/>
                    </a:lnTo>
                    <a:lnTo>
                      <a:pt x="9058" y="10391"/>
                    </a:lnTo>
                    <a:lnTo>
                      <a:pt x="9293" y="9768"/>
                    </a:lnTo>
                    <a:lnTo>
                      <a:pt x="9417" y="9461"/>
                    </a:lnTo>
                    <a:lnTo>
                      <a:pt x="9541" y="9168"/>
                    </a:lnTo>
                    <a:lnTo>
                      <a:pt x="9666" y="8883"/>
                    </a:lnTo>
                    <a:lnTo>
                      <a:pt x="9790" y="8612"/>
                    </a:lnTo>
                    <a:lnTo>
                      <a:pt x="9922" y="8355"/>
                    </a:lnTo>
                    <a:lnTo>
                      <a:pt x="10047" y="8106"/>
                    </a:lnTo>
                    <a:lnTo>
                      <a:pt x="10178" y="7887"/>
                    </a:lnTo>
                    <a:lnTo>
                      <a:pt x="10303" y="7682"/>
                    </a:lnTo>
                    <a:lnTo>
                      <a:pt x="10435" y="7499"/>
                    </a:lnTo>
                    <a:lnTo>
                      <a:pt x="10559" y="7345"/>
                    </a:lnTo>
                    <a:lnTo>
                      <a:pt x="10618" y="7279"/>
                    </a:lnTo>
                    <a:lnTo>
                      <a:pt x="10684" y="7213"/>
                    </a:lnTo>
                    <a:lnTo>
                      <a:pt x="10742" y="7162"/>
                    </a:lnTo>
                    <a:lnTo>
                      <a:pt x="10808" y="7118"/>
                    </a:lnTo>
                    <a:lnTo>
                      <a:pt x="10925" y="7030"/>
                    </a:lnTo>
                    <a:lnTo>
                      <a:pt x="11042" y="6942"/>
                    </a:lnTo>
                    <a:lnTo>
                      <a:pt x="11262" y="6752"/>
                    </a:lnTo>
                    <a:lnTo>
                      <a:pt x="11474" y="6554"/>
                    </a:lnTo>
                    <a:lnTo>
                      <a:pt x="11672" y="6349"/>
                    </a:lnTo>
                    <a:lnTo>
                      <a:pt x="11855" y="6137"/>
                    </a:lnTo>
                    <a:lnTo>
                      <a:pt x="12031" y="5932"/>
                    </a:lnTo>
                    <a:lnTo>
                      <a:pt x="12185" y="5734"/>
                    </a:lnTo>
                    <a:lnTo>
                      <a:pt x="12324" y="5536"/>
                    </a:lnTo>
                    <a:lnTo>
                      <a:pt x="12448" y="5353"/>
                    </a:lnTo>
                    <a:lnTo>
                      <a:pt x="12558" y="5185"/>
                    </a:lnTo>
                    <a:lnTo>
                      <a:pt x="12734" y="4899"/>
                    </a:lnTo>
                    <a:lnTo>
                      <a:pt x="12836" y="4709"/>
                    </a:lnTo>
                    <a:lnTo>
                      <a:pt x="12873" y="4636"/>
                    </a:lnTo>
                    <a:lnTo>
                      <a:pt x="796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2"/>
              <p:cNvSpPr/>
              <p:nvPr/>
            </p:nvSpPr>
            <p:spPr>
              <a:xfrm>
                <a:off x="3408275" y="3679475"/>
                <a:ext cx="553200" cy="1480000"/>
              </a:xfrm>
              <a:custGeom>
                <a:rect b="b" l="l" r="r" t="t"/>
                <a:pathLst>
                  <a:path extrusionOk="0" h="59200" w="22128">
                    <a:moveTo>
                      <a:pt x="7249" y="1"/>
                    </a:moveTo>
                    <a:lnTo>
                      <a:pt x="5126" y="5177"/>
                    </a:lnTo>
                    <a:lnTo>
                      <a:pt x="0" y="16739"/>
                    </a:lnTo>
                    <a:lnTo>
                      <a:pt x="359" y="17478"/>
                    </a:lnTo>
                    <a:lnTo>
                      <a:pt x="1194" y="19206"/>
                    </a:lnTo>
                    <a:lnTo>
                      <a:pt x="1677" y="20210"/>
                    </a:lnTo>
                    <a:lnTo>
                      <a:pt x="2160" y="21176"/>
                    </a:lnTo>
                    <a:lnTo>
                      <a:pt x="2585" y="22018"/>
                    </a:lnTo>
                    <a:lnTo>
                      <a:pt x="2761" y="22362"/>
                    </a:lnTo>
                    <a:lnTo>
                      <a:pt x="2914" y="22641"/>
                    </a:lnTo>
                    <a:lnTo>
                      <a:pt x="3171" y="23109"/>
                    </a:lnTo>
                    <a:lnTo>
                      <a:pt x="3427" y="23541"/>
                    </a:lnTo>
                    <a:lnTo>
                      <a:pt x="3683" y="23966"/>
                    </a:lnTo>
                    <a:lnTo>
                      <a:pt x="3940" y="24412"/>
                    </a:lnTo>
                    <a:lnTo>
                      <a:pt x="4071" y="24654"/>
                    </a:lnTo>
                    <a:lnTo>
                      <a:pt x="4210" y="24910"/>
                    </a:lnTo>
                    <a:lnTo>
                      <a:pt x="4350" y="25181"/>
                    </a:lnTo>
                    <a:lnTo>
                      <a:pt x="4496" y="25474"/>
                    </a:lnTo>
                    <a:lnTo>
                      <a:pt x="4642" y="25796"/>
                    </a:lnTo>
                    <a:lnTo>
                      <a:pt x="4796" y="26140"/>
                    </a:lnTo>
                    <a:lnTo>
                      <a:pt x="4957" y="26514"/>
                    </a:lnTo>
                    <a:lnTo>
                      <a:pt x="5126" y="26924"/>
                    </a:lnTo>
                    <a:lnTo>
                      <a:pt x="6136" y="29443"/>
                    </a:lnTo>
                    <a:lnTo>
                      <a:pt x="6810" y="31127"/>
                    </a:lnTo>
                    <a:lnTo>
                      <a:pt x="7527" y="32928"/>
                    </a:lnTo>
                    <a:lnTo>
                      <a:pt x="8230" y="34729"/>
                    </a:lnTo>
                    <a:lnTo>
                      <a:pt x="8875" y="36406"/>
                    </a:lnTo>
                    <a:lnTo>
                      <a:pt x="9160" y="37160"/>
                    </a:lnTo>
                    <a:lnTo>
                      <a:pt x="9409" y="37834"/>
                    </a:lnTo>
                    <a:lnTo>
                      <a:pt x="9614" y="38412"/>
                    </a:lnTo>
                    <a:lnTo>
                      <a:pt x="9775" y="38881"/>
                    </a:lnTo>
                    <a:lnTo>
                      <a:pt x="9973" y="39474"/>
                    </a:lnTo>
                    <a:lnTo>
                      <a:pt x="10295" y="40389"/>
                    </a:lnTo>
                    <a:lnTo>
                      <a:pt x="11218" y="42989"/>
                    </a:lnTo>
                    <a:lnTo>
                      <a:pt x="12396" y="46276"/>
                    </a:lnTo>
                    <a:lnTo>
                      <a:pt x="13693" y="49864"/>
                    </a:lnTo>
                    <a:lnTo>
                      <a:pt x="16043" y="56337"/>
                    </a:lnTo>
                    <a:lnTo>
                      <a:pt x="17083" y="59200"/>
                    </a:lnTo>
                    <a:lnTo>
                      <a:pt x="22128" y="56095"/>
                    </a:lnTo>
                    <a:lnTo>
                      <a:pt x="22106" y="56051"/>
                    </a:lnTo>
                    <a:lnTo>
                      <a:pt x="22010" y="55912"/>
                    </a:lnTo>
                    <a:lnTo>
                      <a:pt x="21857" y="55634"/>
                    </a:lnTo>
                    <a:lnTo>
                      <a:pt x="21622" y="55202"/>
                    </a:lnTo>
                    <a:lnTo>
                      <a:pt x="21307" y="54587"/>
                    </a:lnTo>
                    <a:lnTo>
                      <a:pt x="21117" y="54199"/>
                    </a:lnTo>
                    <a:lnTo>
                      <a:pt x="20905" y="53752"/>
                    </a:lnTo>
                    <a:lnTo>
                      <a:pt x="20663" y="53239"/>
                    </a:lnTo>
                    <a:lnTo>
                      <a:pt x="20407" y="52668"/>
                    </a:lnTo>
                    <a:lnTo>
                      <a:pt x="20114" y="52031"/>
                    </a:lnTo>
                    <a:lnTo>
                      <a:pt x="19799" y="51314"/>
                    </a:lnTo>
                    <a:lnTo>
                      <a:pt x="19638" y="50918"/>
                    </a:lnTo>
                    <a:lnTo>
                      <a:pt x="19477" y="50494"/>
                    </a:lnTo>
                    <a:lnTo>
                      <a:pt x="19316" y="50025"/>
                    </a:lnTo>
                    <a:lnTo>
                      <a:pt x="19155" y="49527"/>
                    </a:lnTo>
                    <a:lnTo>
                      <a:pt x="18994" y="49000"/>
                    </a:lnTo>
                    <a:lnTo>
                      <a:pt x="18840" y="48443"/>
                    </a:lnTo>
                    <a:lnTo>
                      <a:pt x="18686" y="47865"/>
                    </a:lnTo>
                    <a:lnTo>
                      <a:pt x="18525" y="47257"/>
                    </a:lnTo>
                    <a:lnTo>
                      <a:pt x="18371" y="46628"/>
                    </a:lnTo>
                    <a:lnTo>
                      <a:pt x="18218" y="45976"/>
                    </a:lnTo>
                    <a:lnTo>
                      <a:pt x="18071" y="45302"/>
                    </a:lnTo>
                    <a:lnTo>
                      <a:pt x="17917" y="44614"/>
                    </a:lnTo>
                    <a:lnTo>
                      <a:pt x="17617" y="43194"/>
                    </a:lnTo>
                    <a:lnTo>
                      <a:pt x="17324" y="41729"/>
                    </a:lnTo>
                    <a:lnTo>
                      <a:pt x="17039" y="40228"/>
                    </a:lnTo>
                    <a:lnTo>
                      <a:pt x="16753" y="38712"/>
                    </a:lnTo>
                    <a:lnTo>
                      <a:pt x="16197" y="35688"/>
                    </a:lnTo>
                    <a:lnTo>
                      <a:pt x="15926" y="34217"/>
                    </a:lnTo>
                    <a:lnTo>
                      <a:pt x="15662" y="32789"/>
                    </a:lnTo>
                    <a:lnTo>
                      <a:pt x="15399" y="31412"/>
                    </a:lnTo>
                    <a:lnTo>
                      <a:pt x="15142" y="30116"/>
                    </a:lnTo>
                    <a:lnTo>
                      <a:pt x="15010" y="29509"/>
                    </a:lnTo>
                    <a:lnTo>
                      <a:pt x="14879" y="28937"/>
                    </a:lnTo>
                    <a:lnTo>
                      <a:pt x="14740" y="28410"/>
                    </a:lnTo>
                    <a:lnTo>
                      <a:pt x="14600" y="27912"/>
                    </a:lnTo>
                    <a:lnTo>
                      <a:pt x="14454" y="27451"/>
                    </a:lnTo>
                    <a:lnTo>
                      <a:pt x="14300" y="27026"/>
                    </a:lnTo>
                    <a:lnTo>
                      <a:pt x="14154" y="26631"/>
                    </a:lnTo>
                    <a:lnTo>
                      <a:pt x="14000" y="26272"/>
                    </a:lnTo>
                    <a:lnTo>
                      <a:pt x="13846" y="25935"/>
                    </a:lnTo>
                    <a:lnTo>
                      <a:pt x="13693" y="25628"/>
                    </a:lnTo>
                    <a:lnTo>
                      <a:pt x="13539" y="25350"/>
                    </a:lnTo>
                    <a:lnTo>
                      <a:pt x="13392" y="25093"/>
                    </a:lnTo>
                    <a:lnTo>
                      <a:pt x="13239" y="24866"/>
                    </a:lnTo>
                    <a:lnTo>
                      <a:pt x="13092" y="24661"/>
                    </a:lnTo>
                    <a:lnTo>
                      <a:pt x="12946" y="24471"/>
                    </a:lnTo>
                    <a:lnTo>
                      <a:pt x="12799" y="24303"/>
                    </a:lnTo>
                    <a:lnTo>
                      <a:pt x="12660" y="24156"/>
                    </a:lnTo>
                    <a:lnTo>
                      <a:pt x="12521" y="24024"/>
                    </a:lnTo>
                    <a:lnTo>
                      <a:pt x="12389" y="23915"/>
                    </a:lnTo>
                    <a:lnTo>
                      <a:pt x="12257" y="23812"/>
                    </a:lnTo>
                    <a:lnTo>
                      <a:pt x="12140" y="23724"/>
                    </a:lnTo>
                    <a:lnTo>
                      <a:pt x="12023" y="23651"/>
                    </a:lnTo>
                    <a:lnTo>
                      <a:pt x="11913" y="23585"/>
                    </a:lnTo>
                    <a:lnTo>
                      <a:pt x="11811" y="23526"/>
                    </a:lnTo>
                    <a:lnTo>
                      <a:pt x="11635" y="23431"/>
                    </a:lnTo>
                    <a:lnTo>
                      <a:pt x="11489" y="23358"/>
                    </a:lnTo>
                    <a:lnTo>
                      <a:pt x="11430" y="23329"/>
                    </a:lnTo>
                    <a:lnTo>
                      <a:pt x="11386" y="23292"/>
                    </a:lnTo>
                    <a:lnTo>
                      <a:pt x="11349" y="23263"/>
                    </a:lnTo>
                    <a:lnTo>
                      <a:pt x="11327" y="23226"/>
                    </a:lnTo>
                    <a:lnTo>
                      <a:pt x="11269" y="23087"/>
                    </a:lnTo>
                    <a:lnTo>
                      <a:pt x="11181" y="22816"/>
                    </a:lnTo>
                    <a:lnTo>
                      <a:pt x="10917" y="21960"/>
                    </a:lnTo>
                    <a:lnTo>
                      <a:pt x="10573" y="20803"/>
                    </a:lnTo>
                    <a:lnTo>
                      <a:pt x="10185" y="19470"/>
                    </a:lnTo>
                    <a:lnTo>
                      <a:pt x="9797" y="18108"/>
                    </a:lnTo>
                    <a:lnTo>
                      <a:pt x="9446" y="16841"/>
                    </a:lnTo>
                    <a:lnTo>
                      <a:pt x="9160" y="15802"/>
                    </a:lnTo>
                    <a:lnTo>
                      <a:pt x="9065" y="15414"/>
                    </a:lnTo>
                    <a:lnTo>
                      <a:pt x="8999" y="15135"/>
                    </a:lnTo>
                    <a:lnTo>
                      <a:pt x="8970" y="14989"/>
                    </a:lnTo>
                    <a:lnTo>
                      <a:pt x="8933" y="14777"/>
                    </a:lnTo>
                    <a:lnTo>
                      <a:pt x="8845" y="14154"/>
                    </a:lnTo>
                    <a:lnTo>
                      <a:pt x="8743" y="13312"/>
                    </a:lnTo>
                    <a:lnTo>
                      <a:pt x="8611" y="12280"/>
                    </a:lnTo>
                    <a:lnTo>
                      <a:pt x="8333" y="9834"/>
                    </a:lnTo>
                    <a:lnTo>
                      <a:pt x="8025" y="7132"/>
                    </a:lnTo>
                    <a:lnTo>
                      <a:pt x="7732" y="4482"/>
                    </a:lnTo>
                    <a:lnTo>
                      <a:pt x="7483" y="2197"/>
                    </a:lnTo>
                    <a:lnTo>
                      <a:pt x="7249" y="1"/>
                    </a:lnTo>
                    <a:close/>
                  </a:path>
                </a:pathLst>
              </a:custGeom>
              <a:solidFill>
                <a:srgbClr val="514F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2"/>
              <p:cNvSpPr/>
              <p:nvPr/>
            </p:nvSpPr>
            <p:spPr>
              <a:xfrm>
                <a:off x="3141375" y="3030375"/>
                <a:ext cx="395050" cy="1020175"/>
              </a:xfrm>
              <a:custGeom>
                <a:rect b="b" l="l" r="r" t="t"/>
                <a:pathLst>
                  <a:path extrusionOk="0" h="40807" w="15802">
                    <a:moveTo>
                      <a:pt x="2498" y="1"/>
                    </a:moveTo>
                    <a:lnTo>
                      <a:pt x="2285" y="8"/>
                    </a:lnTo>
                    <a:lnTo>
                      <a:pt x="2073" y="15"/>
                    </a:lnTo>
                    <a:lnTo>
                      <a:pt x="1978" y="433"/>
                    </a:lnTo>
                    <a:lnTo>
                      <a:pt x="1875" y="931"/>
                    </a:lnTo>
                    <a:lnTo>
                      <a:pt x="1729" y="1604"/>
                    </a:lnTo>
                    <a:lnTo>
                      <a:pt x="1568" y="2454"/>
                    </a:lnTo>
                    <a:lnTo>
                      <a:pt x="1385" y="3449"/>
                    </a:lnTo>
                    <a:lnTo>
                      <a:pt x="1187" y="4599"/>
                    </a:lnTo>
                    <a:lnTo>
                      <a:pt x="1092" y="5221"/>
                    </a:lnTo>
                    <a:lnTo>
                      <a:pt x="989" y="5873"/>
                    </a:lnTo>
                    <a:lnTo>
                      <a:pt x="894" y="6554"/>
                    </a:lnTo>
                    <a:lnTo>
                      <a:pt x="791" y="7264"/>
                    </a:lnTo>
                    <a:lnTo>
                      <a:pt x="696" y="8004"/>
                    </a:lnTo>
                    <a:lnTo>
                      <a:pt x="601" y="8773"/>
                    </a:lnTo>
                    <a:lnTo>
                      <a:pt x="513" y="9563"/>
                    </a:lnTo>
                    <a:lnTo>
                      <a:pt x="425" y="10369"/>
                    </a:lnTo>
                    <a:lnTo>
                      <a:pt x="345" y="11203"/>
                    </a:lnTo>
                    <a:lnTo>
                      <a:pt x="272" y="12060"/>
                    </a:lnTo>
                    <a:lnTo>
                      <a:pt x="206" y="12924"/>
                    </a:lnTo>
                    <a:lnTo>
                      <a:pt x="147" y="13817"/>
                    </a:lnTo>
                    <a:lnTo>
                      <a:pt x="96" y="14718"/>
                    </a:lnTo>
                    <a:lnTo>
                      <a:pt x="52" y="15633"/>
                    </a:lnTo>
                    <a:lnTo>
                      <a:pt x="23" y="16563"/>
                    </a:lnTo>
                    <a:lnTo>
                      <a:pt x="8" y="17500"/>
                    </a:lnTo>
                    <a:lnTo>
                      <a:pt x="1" y="18452"/>
                    </a:lnTo>
                    <a:lnTo>
                      <a:pt x="1" y="19404"/>
                    </a:lnTo>
                    <a:lnTo>
                      <a:pt x="15" y="19887"/>
                    </a:lnTo>
                    <a:lnTo>
                      <a:pt x="30" y="20371"/>
                    </a:lnTo>
                    <a:lnTo>
                      <a:pt x="59" y="20854"/>
                    </a:lnTo>
                    <a:lnTo>
                      <a:pt x="89" y="21337"/>
                    </a:lnTo>
                    <a:lnTo>
                      <a:pt x="133" y="21820"/>
                    </a:lnTo>
                    <a:lnTo>
                      <a:pt x="184" y="22304"/>
                    </a:lnTo>
                    <a:lnTo>
                      <a:pt x="235" y="22787"/>
                    </a:lnTo>
                    <a:lnTo>
                      <a:pt x="294" y="23270"/>
                    </a:lnTo>
                    <a:lnTo>
                      <a:pt x="367" y="23746"/>
                    </a:lnTo>
                    <a:lnTo>
                      <a:pt x="440" y="24229"/>
                    </a:lnTo>
                    <a:lnTo>
                      <a:pt x="513" y="24705"/>
                    </a:lnTo>
                    <a:lnTo>
                      <a:pt x="601" y="25189"/>
                    </a:lnTo>
                    <a:lnTo>
                      <a:pt x="689" y="25665"/>
                    </a:lnTo>
                    <a:lnTo>
                      <a:pt x="784" y="26133"/>
                    </a:lnTo>
                    <a:lnTo>
                      <a:pt x="887" y="26602"/>
                    </a:lnTo>
                    <a:lnTo>
                      <a:pt x="989" y="27070"/>
                    </a:lnTo>
                    <a:lnTo>
                      <a:pt x="1099" y="27539"/>
                    </a:lnTo>
                    <a:lnTo>
                      <a:pt x="1209" y="28000"/>
                    </a:lnTo>
                    <a:lnTo>
                      <a:pt x="1443" y="28908"/>
                    </a:lnTo>
                    <a:lnTo>
                      <a:pt x="1685" y="29801"/>
                    </a:lnTo>
                    <a:lnTo>
                      <a:pt x="1941" y="30680"/>
                    </a:lnTo>
                    <a:lnTo>
                      <a:pt x="2205" y="31537"/>
                    </a:lnTo>
                    <a:lnTo>
                      <a:pt x="2476" y="32364"/>
                    </a:lnTo>
                    <a:lnTo>
                      <a:pt x="2754" y="33170"/>
                    </a:lnTo>
                    <a:lnTo>
                      <a:pt x="3032" y="33946"/>
                    </a:lnTo>
                    <a:lnTo>
                      <a:pt x="3303" y="34693"/>
                    </a:lnTo>
                    <a:lnTo>
                      <a:pt x="3574" y="35410"/>
                    </a:lnTo>
                    <a:lnTo>
                      <a:pt x="3845" y="36091"/>
                    </a:lnTo>
                    <a:lnTo>
                      <a:pt x="4108" y="36735"/>
                    </a:lnTo>
                    <a:lnTo>
                      <a:pt x="4357" y="37343"/>
                    </a:lnTo>
                    <a:lnTo>
                      <a:pt x="4599" y="37907"/>
                    </a:lnTo>
                    <a:lnTo>
                      <a:pt x="4833" y="38427"/>
                    </a:lnTo>
                    <a:lnTo>
                      <a:pt x="5046" y="38903"/>
                    </a:lnTo>
                    <a:lnTo>
                      <a:pt x="5419" y="39708"/>
                    </a:lnTo>
                    <a:lnTo>
                      <a:pt x="5705" y="40309"/>
                    </a:lnTo>
                    <a:lnTo>
                      <a:pt x="5888" y="40675"/>
                    </a:lnTo>
                    <a:lnTo>
                      <a:pt x="5954" y="40807"/>
                    </a:lnTo>
                    <a:lnTo>
                      <a:pt x="9842" y="35989"/>
                    </a:lnTo>
                    <a:lnTo>
                      <a:pt x="10808" y="22077"/>
                    </a:lnTo>
                    <a:lnTo>
                      <a:pt x="11020" y="21820"/>
                    </a:lnTo>
                    <a:lnTo>
                      <a:pt x="11570" y="21125"/>
                    </a:lnTo>
                    <a:lnTo>
                      <a:pt x="12353" y="20122"/>
                    </a:lnTo>
                    <a:lnTo>
                      <a:pt x="12792" y="19543"/>
                    </a:lnTo>
                    <a:lnTo>
                      <a:pt x="13254" y="18936"/>
                    </a:lnTo>
                    <a:lnTo>
                      <a:pt x="13708" y="18313"/>
                    </a:lnTo>
                    <a:lnTo>
                      <a:pt x="14154" y="17698"/>
                    </a:lnTo>
                    <a:lnTo>
                      <a:pt x="14579" y="17098"/>
                    </a:lnTo>
                    <a:lnTo>
                      <a:pt x="14960" y="16541"/>
                    </a:lnTo>
                    <a:lnTo>
                      <a:pt x="15128" y="16278"/>
                    </a:lnTo>
                    <a:lnTo>
                      <a:pt x="15282" y="16029"/>
                    </a:lnTo>
                    <a:lnTo>
                      <a:pt x="15421" y="15794"/>
                    </a:lnTo>
                    <a:lnTo>
                      <a:pt x="15538" y="15582"/>
                    </a:lnTo>
                    <a:lnTo>
                      <a:pt x="15641" y="15392"/>
                    </a:lnTo>
                    <a:lnTo>
                      <a:pt x="15714" y="15223"/>
                    </a:lnTo>
                    <a:lnTo>
                      <a:pt x="15765" y="15077"/>
                    </a:lnTo>
                    <a:lnTo>
                      <a:pt x="15780" y="15018"/>
                    </a:lnTo>
                    <a:lnTo>
                      <a:pt x="15787" y="14960"/>
                    </a:lnTo>
                    <a:lnTo>
                      <a:pt x="15802" y="14843"/>
                    </a:lnTo>
                    <a:lnTo>
                      <a:pt x="15802" y="14689"/>
                    </a:lnTo>
                    <a:lnTo>
                      <a:pt x="15794" y="14513"/>
                    </a:lnTo>
                    <a:lnTo>
                      <a:pt x="15787" y="14301"/>
                    </a:lnTo>
                    <a:lnTo>
                      <a:pt x="15750" y="13817"/>
                    </a:lnTo>
                    <a:lnTo>
                      <a:pt x="15692" y="13246"/>
                    </a:lnTo>
                    <a:lnTo>
                      <a:pt x="15626" y="12617"/>
                    </a:lnTo>
                    <a:lnTo>
                      <a:pt x="15538" y="11943"/>
                    </a:lnTo>
                    <a:lnTo>
                      <a:pt x="15450" y="11240"/>
                    </a:lnTo>
                    <a:lnTo>
                      <a:pt x="15355" y="10537"/>
                    </a:lnTo>
                    <a:lnTo>
                      <a:pt x="15165" y="9190"/>
                    </a:lnTo>
                    <a:lnTo>
                      <a:pt x="14989" y="8040"/>
                    </a:lnTo>
                    <a:lnTo>
                      <a:pt x="14821" y="6942"/>
                    </a:lnTo>
                    <a:lnTo>
                      <a:pt x="14454" y="6627"/>
                    </a:lnTo>
                    <a:lnTo>
                      <a:pt x="14022" y="6268"/>
                    </a:lnTo>
                    <a:lnTo>
                      <a:pt x="13444" y="5807"/>
                    </a:lnTo>
                    <a:lnTo>
                      <a:pt x="12748" y="5258"/>
                    </a:lnTo>
                    <a:lnTo>
                      <a:pt x="12360" y="4958"/>
                    </a:lnTo>
                    <a:lnTo>
                      <a:pt x="11950" y="4650"/>
                    </a:lnTo>
                    <a:lnTo>
                      <a:pt x="11511" y="4328"/>
                    </a:lnTo>
                    <a:lnTo>
                      <a:pt x="11057" y="3999"/>
                    </a:lnTo>
                    <a:lnTo>
                      <a:pt x="10581" y="3669"/>
                    </a:lnTo>
                    <a:lnTo>
                      <a:pt x="10098" y="3332"/>
                    </a:lnTo>
                    <a:lnTo>
                      <a:pt x="9600" y="3003"/>
                    </a:lnTo>
                    <a:lnTo>
                      <a:pt x="9087" y="2673"/>
                    </a:lnTo>
                    <a:lnTo>
                      <a:pt x="8568" y="2351"/>
                    </a:lnTo>
                    <a:lnTo>
                      <a:pt x="8040" y="2036"/>
                    </a:lnTo>
                    <a:lnTo>
                      <a:pt x="7513" y="1736"/>
                    </a:lnTo>
                    <a:lnTo>
                      <a:pt x="6979" y="1450"/>
                    </a:lnTo>
                    <a:lnTo>
                      <a:pt x="6451" y="1180"/>
                    </a:lnTo>
                    <a:lnTo>
                      <a:pt x="6188" y="1055"/>
                    </a:lnTo>
                    <a:lnTo>
                      <a:pt x="5924" y="938"/>
                    </a:lnTo>
                    <a:lnTo>
                      <a:pt x="5661" y="821"/>
                    </a:lnTo>
                    <a:lnTo>
                      <a:pt x="5397" y="711"/>
                    </a:lnTo>
                    <a:lnTo>
                      <a:pt x="5141" y="608"/>
                    </a:lnTo>
                    <a:lnTo>
                      <a:pt x="4885" y="513"/>
                    </a:lnTo>
                    <a:lnTo>
                      <a:pt x="4628" y="425"/>
                    </a:lnTo>
                    <a:lnTo>
                      <a:pt x="4379" y="345"/>
                    </a:lnTo>
                    <a:lnTo>
                      <a:pt x="4130" y="272"/>
                    </a:lnTo>
                    <a:lnTo>
                      <a:pt x="3881" y="206"/>
                    </a:lnTo>
                    <a:lnTo>
                      <a:pt x="3640" y="147"/>
                    </a:lnTo>
                    <a:lnTo>
                      <a:pt x="3405" y="96"/>
                    </a:lnTo>
                    <a:lnTo>
                      <a:pt x="3171" y="59"/>
                    </a:lnTo>
                    <a:lnTo>
                      <a:pt x="2944" y="30"/>
                    </a:lnTo>
                    <a:lnTo>
                      <a:pt x="2717" y="15"/>
                    </a:lnTo>
                    <a:lnTo>
                      <a:pt x="2498" y="1"/>
                    </a:lnTo>
                    <a:close/>
                  </a:path>
                </a:pathLst>
              </a:custGeom>
              <a:solidFill>
                <a:srgbClr val="514F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2"/>
              <p:cNvSpPr/>
              <p:nvPr/>
            </p:nvSpPr>
            <p:spPr>
              <a:xfrm>
                <a:off x="3154750" y="2985900"/>
                <a:ext cx="580300" cy="195525"/>
              </a:xfrm>
              <a:custGeom>
                <a:rect b="b" l="l" r="r" t="t"/>
                <a:pathLst>
                  <a:path extrusionOk="0" h="7821" w="23212">
                    <a:moveTo>
                      <a:pt x="15289" y="0"/>
                    </a:moveTo>
                    <a:lnTo>
                      <a:pt x="14300" y="8"/>
                    </a:lnTo>
                    <a:lnTo>
                      <a:pt x="13297" y="15"/>
                    </a:lnTo>
                    <a:lnTo>
                      <a:pt x="12272" y="30"/>
                    </a:lnTo>
                    <a:lnTo>
                      <a:pt x="11247" y="59"/>
                    </a:lnTo>
                    <a:lnTo>
                      <a:pt x="10229" y="88"/>
                    </a:lnTo>
                    <a:lnTo>
                      <a:pt x="9211" y="132"/>
                    </a:lnTo>
                    <a:lnTo>
                      <a:pt x="8223" y="183"/>
                    </a:lnTo>
                    <a:lnTo>
                      <a:pt x="7249" y="242"/>
                    </a:lnTo>
                    <a:lnTo>
                      <a:pt x="6312" y="315"/>
                    </a:lnTo>
                    <a:lnTo>
                      <a:pt x="5411" y="403"/>
                    </a:lnTo>
                    <a:lnTo>
                      <a:pt x="4987" y="447"/>
                    </a:lnTo>
                    <a:lnTo>
                      <a:pt x="4562" y="498"/>
                    </a:lnTo>
                    <a:lnTo>
                      <a:pt x="4159" y="550"/>
                    </a:lnTo>
                    <a:lnTo>
                      <a:pt x="3771" y="608"/>
                    </a:lnTo>
                    <a:lnTo>
                      <a:pt x="3390" y="667"/>
                    </a:lnTo>
                    <a:lnTo>
                      <a:pt x="3039" y="725"/>
                    </a:lnTo>
                    <a:lnTo>
                      <a:pt x="2695" y="799"/>
                    </a:lnTo>
                    <a:lnTo>
                      <a:pt x="2373" y="864"/>
                    </a:lnTo>
                    <a:lnTo>
                      <a:pt x="2065" y="938"/>
                    </a:lnTo>
                    <a:lnTo>
                      <a:pt x="1787" y="1018"/>
                    </a:lnTo>
                    <a:lnTo>
                      <a:pt x="1523" y="1099"/>
                    </a:lnTo>
                    <a:lnTo>
                      <a:pt x="1282" y="1187"/>
                    </a:lnTo>
                    <a:lnTo>
                      <a:pt x="1062" y="1274"/>
                    </a:lnTo>
                    <a:lnTo>
                      <a:pt x="872" y="1370"/>
                    </a:lnTo>
                    <a:lnTo>
                      <a:pt x="703" y="1472"/>
                    </a:lnTo>
                    <a:lnTo>
                      <a:pt x="630" y="1523"/>
                    </a:lnTo>
                    <a:lnTo>
                      <a:pt x="557" y="1575"/>
                    </a:lnTo>
                    <a:lnTo>
                      <a:pt x="498" y="1626"/>
                    </a:lnTo>
                    <a:lnTo>
                      <a:pt x="440" y="1685"/>
                    </a:lnTo>
                    <a:lnTo>
                      <a:pt x="396" y="1736"/>
                    </a:lnTo>
                    <a:lnTo>
                      <a:pt x="352" y="1794"/>
                    </a:lnTo>
                    <a:lnTo>
                      <a:pt x="315" y="1926"/>
                    </a:lnTo>
                    <a:lnTo>
                      <a:pt x="227" y="2263"/>
                    </a:lnTo>
                    <a:lnTo>
                      <a:pt x="176" y="2490"/>
                    </a:lnTo>
                    <a:lnTo>
                      <a:pt x="125" y="2746"/>
                    </a:lnTo>
                    <a:lnTo>
                      <a:pt x="73" y="3024"/>
                    </a:lnTo>
                    <a:lnTo>
                      <a:pt x="37" y="3310"/>
                    </a:lnTo>
                    <a:lnTo>
                      <a:pt x="8" y="3603"/>
                    </a:lnTo>
                    <a:lnTo>
                      <a:pt x="0" y="3749"/>
                    </a:lnTo>
                    <a:lnTo>
                      <a:pt x="0" y="3896"/>
                    </a:lnTo>
                    <a:lnTo>
                      <a:pt x="0" y="4035"/>
                    </a:lnTo>
                    <a:lnTo>
                      <a:pt x="8" y="4174"/>
                    </a:lnTo>
                    <a:lnTo>
                      <a:pt x="22" y="4306"/>
                    </a:lnTo>
                    <a:lnTo>
                      <a:pt x="44" y="4438"/>
                    </a:lnTo>
                    <a:lnTo>
                      <a:pt x="73" y="4555"/>
                    </a:lnTo>
                    <a:lnTo>
                      <a:pt x="110" y="4665"/>
                    </a:lnTo>
                    <a:lnTo>
                      <a:pt x="154" y="4767"/>
                    </a:lnTo>
                    <a:lnTo>
                      <a:pt x="205" y="4862"/>
                    </a:lnTo>
                    <a:lnTo>
                      <a:pt x="271" y="4943"/>
                    </a:lnTo>
                    <a:lnTo>
                      <a:pt x="344" y="5016"/>
                    </a:lnTo>
                    <a:lnTo>
                      <a:pt x="432" y="5075"/>
                    </a:lnTo>
                    <a:lnTo>
                      <a:pt x="476" y="5097"/>
                    </a:lnTo>
                    <a:lnTo>
                      <a:pt x="527" y="5119"/>
                    </a:lnTo>
                    <a:lnTo>
                      <a:pt x="630" y="5155"/>
                    </a:lnTo>
                    <a:lnTo>
                      <a:pt x="740" y="5206"/>
                    </a:lnTo>
                    <a:lnTo>
                      <a:pt x="981" y="5316"/>
                    </a:lnTo>
                    <a:lnTo>
                      <a:pt x="1560" y="5616"/>
                    </a:lnTo>
                    <a:lnTo>
                      <a:pt x="1911" y="5785"/>
                    </a:lnTo>
                    <a:lnTo>
                      <a:pt x="2307" y="5975"/>
                    </a:lnTo>
                    <a:lnTo>
                      <a:pt x="2753" y="6166"/>
                    </a:lnTo>
                    <a:lnTo>
                      <a:pt x="3002" y="6268"/>
                    </a:lnTo>
                    <a:lnTo>
                      <a:pt x="3259" y="6371"/>
                    </a:lnTo>
                    <a:lnTo>
                      <a:pt x="3529" y="6473"/>
                    </a:lnTo>
                    <a:lnTo>
                      <a:pt x="3822" y="6568"/>
                    </a:lnTo>
                    <a:lnTo>
                      <a:pt x="4130" y="6671"/>
                    </a:lnTo>
                    <a:lnTo>
                      <a:pt x="4452" y="6773"/>
                    </a:lnTo>
                    <a:lnTo>
                      <a:pt x="4789" y="6869"/>
                    </a:lnTo>
                    <a:lnTo>
                      <a:pt x="5148" y="6971"/>
                    </a:lnTo>
                    <a:lnTo>
                      <a:pt x="5521" y="7066"/>
                    </a:lnTo>
                    <a:lnTo>
                      <a:pt x="5916" y="7154"/>
                    </a:lnTo>
                    <a:lnTo>
                      <a:pt x="6334" y="7242"/>
                    </a:lnTo>
                    <a:lnTo>
                      <a:pt x="6766" y="7330"/>
                    </a:lnTo>
                    <a:lnTo>
                      <a:pt x="7227" y="7410"/>
                    </a:lnTo>
                    <a:lnTo>
                      <a:pt x="7703" y="7491"/>
                    </a:lnTo>
                    <a:lnTo>
                      <a:pt x="8201" y="7564"/>
                    </a:lnTo>
                    <a:lnTo>
                      <a:pt x="8728" y="7630"/>
                    </a:lnTo>
                    <a:lnTo>
                      <a:pt x="9270" y="7696"/>
                    </a:lnTo>
                    <a:lnTo>
                      <a:pt x="9841" y="7747"/>
                    </a:lnTo>
                    <a:lnTo>
                      <a:pt x="10134" y="7769"/>
                    </a:lnTo>
                    <a:lnTo>
                      <a:pt x="10427" y="7791"/>
                    </a:lnTo>
                    <a:lnTo>
                      <a:pt x="10720" y="7806"/>
                    </a:lnTo>
                    <a:lnTo>
                      <a:pt x="11005" y="7813"/>
                    </a:lnTo>
                    <a:lnTo>
                      <a:pt x="11591" y="7820"/>
                    </a:lnTo>
                    <a:lnTo>
                      <a:pt x="12169" y="7813"/>
                    </a:lnTo>
                    <a:lnTo>
                      <a:pt x="12748" y="7791"/>
                    </a:lnTo>
                    <a:lnTo>
                      <a:pt x="13319" y="7747"/>
                    </a:lnTo>
                    <a:lnTo>
                      <a:pt x="13890" y="7696"/>
                    </a:lnTo>
                    <a:lnTo>
                      <a:pt x="14454" y="7630"/>
                    </a:lnTo>
                    <a:lnTo>
                      <a:pt x="15003" y="7549"/>
                    </a:lnTo>
                    <a:lnTo>
                      <a:pt x="15552" y="7462"/>
                    </a:lnTo>
                    <a:lnTo>
                      <a:pt x="16087" y="7366"/>
                    </a:lnTo>
                    <a:lnTo>
                      <a:pt x="16607" y="7257"/>
                    </a:lnTo>
                    <a:lnTo>
                      <a:pt x="17119" y="7147"/>
                    </a:lnTo>
                    <a:lnTo>
                      <a:pt x="17617" y="7022"/>
                    </a:lnTo>
                    <a:lnTo>
                      <a:pt x="18100" y="6898"/>
                    </a:lnTo>
                    <a:lnTo>
                      <a:pt x="18569" y="6759"/>
                    </a:lnTo>
                    <a:lnTo>
                      <a:pt x="19023" y="6627"/>
                    </a:lnTo>
                    <a:lnTo>
                      <a:pt x="19455" y="6488"/>
                    </a:lnTo>
                    <a:lnTo>
                      <a:pt x="19872" y="6349"/>
                    </a:lnTo>
                    <a:lnTo>
                      <a:pt x="20268" y="6202"/>
                    </a:lnTo>
                    <a:lnTo>
                      <a:pt x="20641" y="6063"/>
                    </a:lnTo>
                    <a:lnTo>
                      <a:pt x="20985" y="5917"/>
                    </a:lnTo>
                    <a:lnTo>
                      <a:pt x="21315" y="5778"/>
                    </a:lnTo>
                    <a:lnTo>
                      <a:pt x="21615" y="5646"/>
                    </a:lnTo>
                    <a:lnTo>
                      <a:pt x="21893" y="5514"/>
                    </a:lnTo>
                    <a:lnTo>
                      <a:pt x="22142" y="5382"/>
                    </a:lnTo>
                    <a:lnTo>
                      <a:pt x="22362" y="5265"/>
                    </a:lnTo>
                    <a:lnTo>
                      <a:pt x="22552" y="5148"/>
                    </a:lnTo>
                    <a:lnTo>
                      <a:pt x="22713" y="5038"/>
                    </a:lnTo>
                    <a:lnTo>
                      <a:pt x="22838" y="4943"/>
                    </a:lnTo>
                    <a:lnTo>
                      <a:pt x="22933" y="4848"/>
                    </a:lnTo>
                    <a:lnTo>
                      <a:pt x="22970" y="4811"/>
                    </a:lnTo>
                    <a:lnTo>
                      <a:pt x="22999" y="4774"/>
                    </a:lnTo>
                    <a:lnTo>
                      <a:pt x="23043" y="4694"/>
                    </a:lnTo>
                    <a:lnTo>
                      <a:pt x="23079" y="4591"/>
                    </a:lnTo>
                    <a:lnTo>
                      <a:pt x="23109" y="4482"/>
                    </a:lnTo>
                    <a:lnTo>
                      <a:pt x="23138" y="4350"/>
                    </a:lnTo>
                    <a:lnTo>
                      <a:pt x="23160" y="4211"/>
                    </a:lnTo>
                    <a:lnTo>
                      <a:pt x="23175" y="4057"/>
                    </a:lnTo>
                    <a:lnTo>
                      <a:pt x="23189" y="3888"/>
                    </a:lnTo>
                    <a:lnTo>
                      <a:pt x="23196" y="3720"/>
                    </a:lnTo>
                    <a:lnTo>
                      <a:pt x="23211" y="3347"/>
                    </a:lnTo>
                    <a:lnTo>
                      <a:pt x="23204" y="2959"/>
                    </a:lnTo>
                    <a:lnTo>
                      <a:pt x="23196" y="2556"/>
                    </a:lnTo>
                    <a:lnTo>
                      <a:pt x="23175" y="2153"/>
                    </a:lnTo>
                    <a:lnTo>
                      <a:pt x="23153" y="1758"/>
                    </a:lnTo>
                    <a:lnTo>
                      <a:pt x="23123" y="1384"/>
                    </a:lnTo>
                    <a:lnTo>
                      <a:pt x="23065" y="733"/>
                    </a:lnTo>
                    <a:lnTo>
                      <a:pt x="23021" y="286"/>
                    </a:lnTo>
                    <a:lnTo>
                      <a:pt x="22999" y="118"/>
                    </a:lnTo>
                    <a:lnTo>
                      <a:pt x="22091" y="88"/>
                    </a:lnTo>
                    <a:lnTo>
                      <a:pt x="21044" y="59"/>
                    </a:lnTo>
                    <a:lnTo>
                      <a:pt x="19682" y="30"/>
                    </a:lnTo>
                    <a:lnTo>
                      <a:pt x="18071" y="8"/>
                    </a:lnTo>
                    <a:lnTo>
                      <a:pt x="1625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2"/>
              <p:cNvSpPr/>
              <p:nvPr/>
            </p:nvSpPr>
            <p:spPr>
              <a:xfrm>
                <a:off x="3207825" y="3046300"/>
                <a:ext cx="546625" cy="2125800"/>
              </a:xfrm>
              <a:custGeom>
                <a:rect b="b" l="l" r="r" t="t"/>
                <a:pathLst>
                  <a:path extrusionOk="0" h="85032" w="21865">
                    <a:moveTo>
                      <a:pt x="15963" y="1"/>
                    </a:moveTo>
                    <a:lnTo>
                      <a:pt x="15692" y="8"/>
                    </a:lnTo>
                    <a:lnTo>
                      <a:pt x="15414" y="23"/>
                    </a:lnTo>
                    <a:lnTo>
                      <a:pt x="15135" y="52"/>
                    </a:lnTo>
                    <a:lnTo>
                      <a:pt x="14850" y="89"/>
                    </a:lnTo>
                    <a:lnTo>
                      <a:pt x="14564" y="133"/>
                    </a:lnTo>
                    <a:lnTo>
                      <a:pt x="14279" y="191"/>
                    </a:lnTo>
                    <a:lnTo>
                      <a:pt x="13993" y="250"/>
                    </a:lnTo>
                    <a:lnTo>
                      <a:pt x="13700" y="323"/>
                    </a:lnTo>
                    <a:lnTo>
                      <a:pt x="13415" y="403"/>
                    </a:lnTo>
                    <a:lnTo>
                      <a:pt x="13129" y="484"/>
                    </a:lnTo>
                    <a:lnTo>
                      <a:pt x="12844" y="572"/>
                    </a:lnTo>
                    <a:lnTo>
                      <a:pt x="12558" y="674"/>
                    </a:lnTo>
                    <a:lnTo>
                      <a:pt x="12272" y="770"/>
                    </a:lnTo>
                    <a:lnTo>
                      <a:pt x="11994" y="879"/>
                    </a:lnTo>
                    <a:lnTo>
                      <a:pt x="11716" y="989"/>
                    </a:lnTo>
                    <a:lnTo>
                      <a:pt x="11438" y="1099"/>
                    </a:lnTo>
                    <a:lnTo>
                      <a:pt x="10903" y="1341"/>
                    </a:lnTo>
                    <a:lnTo>
                      <a:pt x="10376" y="1582"/>
                    </a:lnTo>
                    <a:lnTo>
                      <a:pt x="9878" y="1831"/>
                    </a:lnTo>
                    <a:lnTo>
                      <a:pt x="9402" y="2080"/>
                    </a:lnTo>
                    <a:lnTo>
                      <a:pt x="8955" y="2322"/>
                    </a:lnTo>
                    <a:lnTo>
                      <a:pt x="8538" y="2556"/>
                    </a:lnTo>
                    <a:lnTo>
                      <a:pt x="8157" y="2776"/>
                    </a:lnTo>
                    <a:lnTo>
                      <a:pt x="7813" y="2988"/>
                    </a:lnTo>
                    <a:lnTo>
                      <a:pt x="7264" y="3332"/>
                    </a:lnTo>
                    <a:lnTo>
                      <a:pt x="6913" y="3567"/>
                    </a:lnTo>
                    <a:lnTo>
                      <a:pt x="6795" y="3647"/>
                    </a:lnTo>
                    <a:lnTo>
                      <a:pt x="6795" y="4145"/>
                    </a:lnTo>
                    <a:lnTo>
                      <a:pt x="6781" y="5470"/>
                    </a:lnTo>
                    <a:lnTo>
                      <a:pt x="6766" y="6386"/>
                    </a:lnTo>
                    <a:lnTo>
                      <a:pt x="6744" y="7425"/>
                    </a:lnTo>
                    <a:lnTo>
                      <a:pt x="6708" y="8560"/>
                    </a:lnTo>
                    <a:lnTo>
                      <a:pt x="6656" y="9768"/>
                    </a:lnTo>
                    <a:lnTo>
                      <a:pt x="6590" y="11028"/>
                    </a:lnTo>
                    <a:lnTo>
                      <a:pt x="6547" y="11665"/>
                    </a:lnTo>
                    <a:lnTo>
                      <a:pt x="6503" y="12302"/>
                    </a:lnTo>
                    <a:lnTo>
                      <a:pt x="6451" y="12931"/>
                    </a:lnTo>
                    <a:lnTo>
                      <a:pt x="6400" y="13561"/>
                    </a:lnTo>
                    <a:lnTo>
                      <a:pt x="6342" y="14184"/>
                    </a:lnTo>
                    <a:lnTo>
                      <a:pt x="6276" y="14791"/>
                    </a:lnTo>
                    <a:lnTo>
                      <a:pt x="6202" y="15377"/>
                    </a:lnTo>
                    <a:lnTo>
                      <a:pt x="6122" y="15948"/>
                    </a:lnTo>
                    <a:lnTo>
                      <a:pt x="6034" y="16497"/>
                    </a:lnTo>
                    <a:lnTo>
                      <a:pt x="5946" y="17017"/>
                    </a:lnTo>
                    <a:lnTo>
                      <a:pt x="5844" y="17508"/>
                    </a:lnTo>
                    <a:lnTo>
                      <a:pt x="5734" y="17969"/>
                    </a:lnTo>
                    <a:lnTo>
                      <a:pt x="5683" y="18181"/>
                    </a:lnTo>
                    <a:lnTo>
                      <a:pt x="5624" y="18386"/>
                    </a:lnTo>
                    <a:lnTo>
                      <a:pt x="5558" y="18584"/>
                    </a:lnTo>
                    <a:lnTo>
                      <a:pt x="5499" y="18767"/>
                    </a:lnTo>
                    <a:lnTo>
                      <a:pt x="5368" y="19148"/>
                    </a:lnTo>
                    <a:lnTo>
                      <a:pt x="5236" y="19543"/>
                    </a:lnTo>
                    <a:lnTo>
                      <a:pt x="5104" y="19975"/>
                    </a:lnTo>
                    <a:lnTo>
                      <a:pt x="4965" y="20429"/>
                    </a:lnTo>
                    <a:lnTo>
                      <a:pt x="4687" y="21396"/>
                    </a:lnTo>
                    <a:lnTo>
                      <a:pt x="4401" y="22450"/>
                    </a:lnTo>
                    <a:lnTo>
                      <a:pt x="4108" y="23563"/>
                    </a:lnTo>
                    <a:lnTo>
                      <a:pt x="3823" y="24735"/>
                    </a:lnTo>
                    <a:lnTo>
                      <a:pt x="3537" y="25950"/>
                    </a:lnTo>
                    <a:lnTo>
                      <a:pt x="3259" y="27188"/>
                    </a:lnTo>
                    <a:lnTo>
                      <a:pt x="2988" y="28454"/>
                    </a:lnTo>
                    <a:lnTo>
                      <a:pt x="2724" y="29714"/>
                    </a:lnTo>
                    <a:lnTo>
                      <a:pt x="2483" y="30973"/>
                    </a:lnTo>
                    <a:lnTo>
                      <a:pt x="2248" y="32210"/>
                    </a:lnTo>
                    <a:lnTo>
                      <a:pt x="2036" y="33419"/>
                    </a:lnTo>
                    <a:lnTo>
                      <a:pt x="1853" y="34575"/>
                    </a:lnTo>
                    <a:lnTo>
                      <a:pt x="1685" y="35681"/>
                    </a:lnTo>
                    <a:lnTo>
                      <a:pt x="1619" y="36208"/>
                    </a:lnTo>
                    <a:lnTo>
                      <a:pt x="1553" y="36714"/>
                    </a:lnTo>
                    <a:lnTo>
                      <a:pt x="1297" y="38712"/>
                    </a:lnTo>
                    <a:lnTo>
                      <a:pt x="1033" y="40689"/>
                    </a:lnTo>
                    <a:lnTo>
                      <a:pt x="777" y="42564"/>
                    </a:lnTo>
                    <a:lnTo>
                      <a:pt x="535" y="44270"/>
                    </a:lnTo>
                    <a:lnTo>
                      <a:pt x="315" y="45720"/>
                    </a:lnTo>
                    <a:lnTo>
                      <a:pt x="147" y="46847"/>
                    </a:lnTo>
                    <a:lnTo>
                      <a:pt x="1" y="47843"/>
                    </a:lnTo>
                    <a:lnTo>
                      <a:pt x="30" y="48231"/>
                    </a:lnTo>
                    <a:lnTo>
                      <a:pt x="110" y="49271"/>
                    </a:lnTo>
                    <a:lnTo>
                      <a:pt x="242" y="50801"/>
                    </a:lnTo>
                    <a:lnTo>
                      <a:pt x="330" y="51694"/>
                    </a:lnTo>
                    <a:lnTo>
                      <a:pt x="418" y="52646"/>
                    </a:lnTo>
                    <a:lnTo>
                      <a:pt x="520" y="53627"/>
                    </a:lnTo>
                    <a:lnTo>
                      <a:pt x="630" y="54631"/>
                    </a:lnTo>
                    <a:lnTo>
                      <a:pt x="747" y="55619"/>
                    </a:lnTo>
                    <a:lnTo>
                      <a:pt x="872" y="56578"/>
                    </a:lnTo>
                    <a:lnTo>
                      <a:pt x="1004" y="57486"/>
                    </a:lnTo>
                    <a:lnTo>
                      <a:pt x="1070" y="57911"/>
                    </a:lnTo>
                    <a:lnTo>
                      <a:pt x="1136" y="58321"/>
                    </a:lnTo>
                    <a:lnTo>
                      <a:pt x="1209" y="58702"/>
                    </a:lnTo>
                    <a:lnTo>
                      <a:pt x="1275" y="59060"/>
                    </a:lnTo>
                    <a:lnTo>
                      <a:pt x="1348" y="59383"/>
                    </a:lnTo>
                    <a:lnTo>
                      <a:pt x="1421" y="59683"/>
                    </a:lnTo>
                    <a:lnTo>
                      <a:pt x="1787" y="61037"/>
                    </a:lnTo>
                    <a:lnTo>
                      <a:pt x="2256" y="62795"/>
                    </a:lnTo>
                    <a:lnTo>
                      <a:pt x="2519" y="63783"/>
                    </a:lnTo>
                    <a:lnTo>
                      <a:pt x="2783" y="64830"/>
                    </a:lnTo>
                    <a:lnTo>
                      <a:pt x="3054" y="65914"/>
                    </a:lnTo>
                    <a:lnTo>
                      <a:pt x="3318" y="67020"/>
                    </a:lnTo>
                    <a:lnTo>
                      <a:pt x="3559" y="68132"/>
                    </a:lnTo>
                    <a:lnTo>
                      <a:pt x="3676" y="68689"/>
                    </a:lnTo>
                    <a:lnTo>
                      <a:pt x="3786" y="69238"/>
                    </a:lnTo>
                    <a:lnTo>
                      <a:pt x="3889" y="69787"/>
                    </a:lnTo>
                    <a:lnTo>
                      <a:pt x="3984" y="70322"/>
                    </a:lnTo>
                    <a:lnTo>
                      <a:pt x="4072" y="70856"/>
                    </a:lnTo>
                    <a:lnTo>
                      <a:pt x="4152" y="71376"/>
                    </a:lnTo>
                    <a:lnTo>
                      <a:pt x="4218" y="71881"/>
                    </a:lnTo>
                    <a:lnTo>
                      <a:pt x="4277" y="72372"/>
                    </a:lnTo>
                    <a:lnTo>
                      <a:pt x="4321" y="72841"/>
                    </a:lnTo>
                    <a:lnTo>
                      <a:pt x="4350" y="73295"/>
                    </a:lnTo>
                    <a:lnTo>
                      <a:pt x="4372" y="73727"/>
                    </a:lnTo>
                    <a:lnTo>
                      <a:pt x="4372" y="74144"/>
                    </a:lnTo>
                    <a:lnTo>
                      <a:pt x="4365" y="74525"/>
                    </a:lnTo>
                    <a:lnTo>
                      <a:pt x="4350" y="74708"/>
                    </a:lnTo>
                    <a:lnTo>
                      <a:pt x="4335" y="74883"/>
                    </a:lnTo>
                    <a:lnTo>
                      <a:pt x="4262" y="75601"/>
                    </a:lnTo>
                    <a:lnTo>
                      <a:pt x="4196" y="76348"/>
                    </a:lnTo>
                    <a:lnTo>
                      <a:pt x="4145" y="77124"/>
                    </a:lnTo>
                    <a:lnTo>
                      <a:pt x="4086" y="77915"/>
                    </a:lnTo>
                    <a:lnTo>
                      <a:pt x="4042" y="78713"/>
                    </a:lnTo>
                    <a:lnTo>
                      <a:pt x="3998" y="79496"/>
                    </a:lnTo>
                    <a:lnTo>
                      <a:pt x="3933" y="80990"/>
                    </a:lnTo>
                    <a:lnTo>
                      <a:pt x="3874" y="82315"/>
                    </a:lnTo>
                    <a:lnTo>
                      <a:pt x="3845" y="83377"/>
                    </a:lnTo>
                    <a:lnTo>
                      <a:pt x="3815" y="84329"/>
                    </a:lnTo>
                    <a:lnTo>
                      <a:pt x="3947" y="84373"/>
                    </a:lnTo>
                    <a:lnTo>
                      <a:pt x="4299" y="84490"/>
                    </a:lnTo>
                    <a:lnTo>
                      <a:pt x="4548" y="84556"/>
                    </a:lnTo>
                    <a:lnTo>
                      <a:pt x="4826" y="84636"/>
                    </a:lnTo>
                    <a:lnTo>
                      <a:pt x="5141" y="84717"/>
                    </a:lnTo>
                    <a:lnTo>
                      <a:pt x="5470" y="84790"/>
                    </a:lnTo>
                    <a:lnTo>
                      <a:pt x="5822" y="84863"/>
                    </a:lnTo>
                    <a:lnTo>
                      <a:pt x="6180" y="84929"/>
                    </a:lnTo>
                    <a:lnTo>
                      <a:pt x="6547" y="84981"/>
                    </a:lnTo>
                    <a:lnTo>
                      <a:pt x="6722" y="85002"/>
                    </a:lnTo>
                    <a:lnTo>
                      <a:pt x="6898" y="85017"/>
                    </a:lnTo>
                    <a:lnTo>
                      <a:pt x="7074" y="85024"/>
                    </a:lnTo>
                    <a:lnTo>
                      <a:pt x="7249" y="85032"/>
                    </a:lnTo>
                    <a:lnTo>
                      <a:pt x="7411" y="85024"/>
                    </a:lnTo>
                    <a:lnTo>
                      <a:pt x="7572" y="85017"/>
                    </a:lnTo>
                    <a:lnTo>
                      <a:pt x="7733" y="85002"/>
                    </a:lnTo>
                    <a:lnTo>
                      <a:pt x="7879" y="84981"/>
                    </a:lnTo>
                    <a:lnTo>
                      <a:pt x="8018" y="84951"/>
                    </a:lnTo>
                    <a:lnTo>
                      <a:pt x="8150" y="84915"/>
                    </a:lnTo>
                    <a:lnTo>
                      <a:pt x="8179" y="84900"/>
                    </a:lnTo>
                    <a:lnTo>
                      <a:pt x="8216" y="84885"/>
                    </a:lnTo>
                    <a:lnTo>
                      <a:pt x="8275" y="84834"/>
                    </a:lnTo>
                    <a:lnTo>
                      <a:pt x="8333" y="84761"/>
                    </a:lnTo>
                    <a:lnTo>
                      <a:pt x="8384" y="84673"/>
                    </a:lnTo>
                    <a:lnTo>
                      <a:pt x="8443" y="84570"/>
                    </a:lnTo>
                    <a:lnTo>
                      <a:pt x="8494" y="84446"/>
                    </a:lnTo>
                    <a:lnTo>
                      <a:pt x="8538" y="84307"/>
                    </a:lnTo>
                    <a:lnTo>
                      <a:pt x="8589" y="84153"/>
                    </a:lnTo>
                    <a:lnTo>
                      <a:pt x="8633" y="83985"/>
                    </a:lnTo>
                    <a:lnTo>
                      <a:pt x="8677" y="83794"/>
                    </a:lnTo>
                    <a:lnTo>
                      <a:pt x="8721" y="83597"/>
                    </a:lnTo>
                    <a:lnTo>
                      <a:pt x="8758" y="83384"/>
                    </a:lnTo>
                    <a:lnTo>
                      <a:pt x="8831" y="82916"/>
                    </a:lnTo>
                    <a:lnTo>
                      <a:pt x="8904" y="82403"/>
                    </a:lnTo>
                    <a:lnTo>
                      <a:pt x="8963" y="81839"/>
                    </a:lnTo>
                    <a:lnTo>
                      <a:pt x="9021" y="81239"/>
                    </a:lnTo>
                    <a:lnTo>
                      <a:pt x="9073" y="80609"/>
                    </a:lnTo>
                    <a:lnTo>
                      <a:pt x="9117" y="79943"/>
                    </a:lnTo>
                    <a:lnTo>
                      <a:pt x="9161" y="79255"/>
                    </a:lnTo>
                    <a:lnTo>
                      <a:pt x="9197" y="78537"/>
                    </a:lnTo>
                    <a:lnTo>
                      <a:pt x="9256" y="77073"/>
                    </a:lnTo>
                    <a:lnTo>
                      <a:pt x="9314" y="75564"/>
                    </a:lnTo>
                    <a:lnTo>
                      <a:pt x="9358" y="74071"/>
                    </a:lnTo>
                    <a:lnTo>
                      <a:pt x="9431" y="71230"/>
                    </a:lnTo>
                    <a:lnTo>
                      <a:pt x="9475" y="69963"/>
                    </a:lnTo>
                    <a:lnTo>
                      <a:pt x="9519" y="68843"/>
                    </a:lnTo>
                    <a:lnTo>
                      <a:pt x="9541" y="68345"/>
                    </a:lnTo>
                    <a:lnTo>
                      <a:pt x="9571" y="67905"/>
                    </a:lnTo>
                    <a:lnTo>
                      <a:pt x="9607" y="67517"/>
                    </a:lnTo>
                    <a:lnTo>
                      <a:pt x="9636" y="67188"/>
                    </a:lnTo>
                    <a:lnTo>
                      <a:pt x="9673" y="66866"/>
                    </a:lnTo>
                    <a:lnTo>
                      <a:pt x="9695" y="66500"/>
                    </a:lnTo>
                    <a:lnTo>
                      <a:pt x="9717" y="66097"/>
                    </a:lnTo>
                    <a:lnTo>
                      <a:pt x="9724" y="65658"/>
                    </a:lnTo>
                    <a:lnTo>
                      <a:pt x="9732" y="65182"/>
                    </a:lnTo>
                    <a:lnTo>
                      <a:pt x="9724" y="64669"/>
                    </a:lnTo>
                    <a:lnTo>
                      <a:pt x="9717" y="64135"/>
                    </a:lnTo>
                    <a:lnTo>
                      <a:pt x="9702" y="63578"/>
                    </a:lnTo>
                    <a:lnTo>
                      <a:pt x="9666" y="62392"/>
                    </a:lnTo>
                    <a:lnTo>
                      <a:pt x="9607" y="61155"/>
                    </a:lnTo>
                    <a:lnTo>
                      <a:pt x="9534" y="59873"/>
                    </a:lnTo>
                    <a:lnTo>
                      <a:pt x="9446" y="58592"/>
                    </a:lnTo>
                    <a:lnTo>
                      <a:pt x="9351" y="57318"/>
                    </a:lnTo>
                    <a:lnTo>
                      <a:pt x="9248" y="56088"/>
                    </a:lnTo>
                    <a:lnTo>
                      <a:pt x="9146" y="54931"/>
                    </a:lnTo>
                    <a:lnTo>
                      <a:pt x="9036" y="53854"/>
                    </a:lnTo>
                    <a:lnTo>
                      <a:pt x="8934" y="52903"/>
                    </a:lnTo>
                    <a:lnTo>
                      <a:pt x="8838" y="52097"/>
                    </a:lnTo>
                    <a:lnTo>
                      <a:pt x="8750" y="51460"/>
                    </a:lnTo>
                    <a:lnTo>
                      <a:pt x="8707" y="51211"/>
                    </a:lnTo>
                    <a:lnTo>
                      <a:pt x="8670" y="51013"/>
                    </a:lnTo>
                    <a:lnTo>
                      <a:pt x="8597" y="50662"/>
                    </a:lnTo>
                    <a:lnTo>
                      <a:pt x="8538" y="50311"/>
                    </a:lnTo>
                    <a:lnTo>
                      <a:pt x="8480" y="49944"/>
                    </a:lnTo>
                    <a:lnTo>
                      <a:pt x="8421" y="49578"/>
                    </a:lnTo>
                    <a:lnTo>
                      <a:pt x="8333" y="48861"/>
                    </a:lnTo>
                    <a:lnTo>
                      <a:pt x="8267" y="48195"/>
                    </a:lnTo>
                    <a:lnTo>
                      <a:pt x="8209" y="47616"/>
                    </a:lnTo>
                    <a:lnTo>
                      <a:pt x="8179" y="47155"/>
                    </a:lnTo>
                    <a:lnTo>
                      <a:pt x="8150" y="46745"/>
                    </a:lnTo>
                    <a:lnTo>
                      <a:pt x="8729" y="45368"/>
                    </a:lnTo>
                    <a:lnTo>
                      <a:pt x="9358" y="43904"/>
                    </a:lnTo>
                    <a:lnTo>
                      <a:pt x="10127" y="42139"/>
                    </a:lnTo>
                    <a:lnTo>
                      <a:pt x="10962" y="40235"/>
                    </a:lnTo>
                    <a:lnTo>
                      <a:pt x="11386" y="39284"/>
                    </a:lnTo>
                    <a:lnTo>
                      <a:pt x="11811" y="38361"/>
                    </a:lnTo>
                    <a:lnTo>
                      <a:pt x="12214" y="37490"/>
                    </a:lnTo>
                    <a:lnTo>
                      <a:pt x="12595" y="36677"/>
                    </a:lnTo>
                    <a:lnTo>
                      <a:pt x="12946" y="35959"/>
                    </a:lnTo>
                    <a:lnTo>
                      <a:pt x="13261" y="35352"/>
                    </a:lnTo>
                    <a:lnTo>
                      <a:pt x="13415" y="35059"/>
                    </a:lnTo>
                    <a:lnTo>
                      <a:pt x="13583" y="34715"/>
                    </a:lnTo>
                    <a:lnTo>
                      <a:pt x="13766" y="34319"/>
                    </a:lnTo>
                    <a:lnTo>
                      <a:pt x="13964" y="33887"/>
                    </a:lnTo>
                    <a:lnTo>
                      <a:pt x="14396" y="32913"/>
                    </a:lnTo>
                    <a:lnTo>
                      <a:pt x="14872" y="31808"/>
                    </a:lnTo>
                    <a:lnTo>
                      <a:pt x="15377" y="30585"/>
                    </a:lnTo>
                    <a:lnTo>
                      <a:pt x="15904" y="29282"/>
                    </a:lnTo>
                    <a:lnTo>
                      <a:pt x="16453" y="27920"/>
                    </a:lnTo>
                    <a:lnTo>
                      <a:pt x="17010" y="26514"/>
                    </a:lnTo>
                    <a:lnTo>
                      <a:pt x="17559" y="25086"/>
                    </a:lnTo>
                    <a:lnTo>
                      <a:pt x="18101" y="23673"/>
                    </a:lnTo>
                    <a:lnTo>
                      <a:pt x="18628" y="22282"/>
                    </a:lnTo>
                    <a:lnTo>
                      <a:pt x="19133" y="20949"/>
                    </a:lnTo>
                    <a:lnTo>
                      <a:pt x="19594" y="19690"/>
                    </a:lnTo>
                    <a:lnTo>
                      <a:pt x="20019" y="18533"/>
                    </a:lnTo>
                    <a:lnTo>
                      <a:pt x="20393" y="17493"/>
                    </a:lnTo>
                    <a:lnTo>
                      <a:pt x="20700" y="16600"/>
                    </a:lnTo>
                    <a:lnTo>
                      <a:pt x="20971" y="15802"/>
                    </a:lnTo>
                    <a:lnTo>
                      <a:pt x="21088" y="15421"/>
                    </a:lnTo>
                    <a:lnTo>
                      <a:pt x="21205" y="15048"/>
                    </a:lnTo>
                    <a:lnTo>
                      <a:pt x="21308" y="14681"/>
                    </a:lnTo>
                    <a:lnTo>
                      <a:pt x="21403" y="14315"/>
                    </a:lnTo>
                    <a:lnTo>
                      <a:pt x="21491" y="13964"/>
                    </a:lnTo>
                    <a:lnTo>
                      <a:pt x="21571" y="13605"/>
                    </a:lnTo>
                    <a:lnTo>
                      <a:pt x="21645" y="13254"/>
                    </a:lnTo>
                    <a:lnTo>
                      <a:pt x="21703" y="12902"/>
                    </a:lnTo>
                    <a:lnTo>
                      <a:pt x="21754" y="12551"/>
                    </a:lnTo>
                    <a:lnTo>
                      <a:pt x="21798" y="12199"/>
                    </a:lnTo>
                    <a:lnTo>
                      <a:pt x="21828" y="11840"/>
                    </a:lnTo>
                    <a:lnTo>
                      <a:pt x="21850" y="11474"/>
                    </a:lnTo>
                    <a:lnTo>
                      <a:pt x="21864" y="11108"/>
                    </a:lnTo>
                    <a:lnTo>
                      <a:pt x="21864" y="10742"/>
                    </a:lnTo>
                    <a:lnTo>
                      <a:pt x="21850" y="10361"/>
                    </a:lnTo>
                    <a:lnTo>
                      <a:pt x="21828" y="9966"/>
                    </a:lnTo>
                    <a:lnTo>
                      <a:pt x="21791" y="9571"/>
                    </a:lnTo>
                    <a:lnTo>
                      <a:pt x="21740" y="9161"/>
                    </a:lnTo>
                    <a:lnTo>
                      <a:pt x="21681" y="8736"/>
                    </a:lnTo>
                    <a:lnTo>
                      <a:pt x="21608" y="8297"/>
                    </a:lnTo>
                    <a:lnTo>
                      <a:pt x="21520" y="7850"/>
                    </a:lnTo>
                    <a:lnTo>
                      <a:pt x="21425" y="7381"/>
                    </a:lnTo>
                    <a:lnTo>
                      <a:pt x="21308" y="6891"/>
                    </a:lnTo>
                    <a:lnTo>
                      <a:pt x="21183" y="6393"/>
                    </a:lnTo>
                    <a:lnTo>
                      <a:pt x="21044" y="5866"/>
                    </a:lnTo>
                    <a:lnTo>
                      <a:pt x="20883" y="5324"/>
                    </a:lnTo>
                    <a:lnTo>
                      <a:pt x="20715" y="4760"/>
                    </a:lnTo>
                    <a:lnTo>
                      <a:pt x="20532" y="4167"/>
                    </a:lnTo>
                    <a:lnTo>
                      <a:pt x="20327" y="3552"/>
                    </a:lnTo>
                    <a:lnTo>
                      <a:pt x="20114" y="2915"/>
                    </a:lnTo>
                    <a:lnTo>
                      <a:pt x="20056" y="2754"/>
                    </a:lnTo>
                    <a:lnTo>
                      <a:pt x="19997" y="2600"/>
                    </a:lnTo>
                    <a:lnTo>
                      <a:pt x="19931" y="2446"/>
                    </a:lnTo>
                    <a:lnTo>
                      <a:pt x="19865" y="2307"/>
                    </a:lnTo>
                    <a:lnTo>
                      <a:pt x="19799" y="2161"/>
                    </a:lnTo>
                    <a:lnTo>
                      <a:pt x="19726" y="2029"/>
                    </a:lnTo>
                    <a:lnTo>
                      <a:pt x="19646" y="1897"/>
                    </a:lnTo>
                    <a:lnTo>
                      <a:pt x="19572" y="1773"/>
                    </a:lnTo>
                    <a:lnTo>
                      <a:pt x="19492" y="1655"/>
                    </a:lnTo>
                    <a:lnTo>
                      <a:pt x="19404" y="1538"/>
                    </a:lnTo>
                    <a:lnTo>
                      <a:pt x="19324" y="1429"/>
                    </a:lnTo>
                    <a:lnTo>
                      <a:pt x="19236" y="1326"/>
                    </a:lnTo>
                    <a:lnTo>
                      <a:pt x="19140" y="1223"/>
                    </a:lnTo>
                    <a:lnTo>
                      <a:pt x="19053" y="1128"/>
                    </a:lnTo>
                    <a:lnTo>
                      <a:pt x="18950" y="1033"/>
                    </a:lnTo>
                    <a:lnTo>
                      <a:pt x="18855" y="945"/>
                    </a:lnTo>
                    <a:lnTo>
                      <a:pt x="18752" y="865"/>
                    </a:lnTo>
                    <a:lnTo>
                      <a:pt x="18657" y="784"/>
                    </a:lnTo>
                    <a:lnTo>
                      <a:pt x="18547" y="711"/>
                    </a:lnTo>
                    <a:lnTo>
                      <a:pt x="18445" y="638"/>
                    </a:lnTo>
                    <a:lnTo>
                      <a:pt x="18335" y="572"/>
                    </a:lnTo>
                    <a:lnTo>
                      <a:pt x="18225" y="513"/>
                    </a:lnTo>
                    <a:lnTo>
                      <a:pt x="17998" y="396"/>
                    </a:lnTo>
                    <a:lnTo>
                      <a:pt x="17764" y="301"/>
                    </a:lnTo>
                    <a:lnTo>
                      <a:pt x="17522" y="213"/>
                    </a:lnTo>
                    <a:lnTo>
                      <a:pt x="17281" y="147"/>
                    </a:lnTo>
                    <a:lnTo>
                      <a:pt x="17024" y="89"/>
                    </a:lnTo>
                    <a:lnTo>
                      <a:pt x="16768" y="52"/>
                    </a:lnTo>
                    <a:lnTo>
                      <a:pt x="16505" y="23"/>
                    </a:lnTo>
                    <a:lnTo>
                      <a:pt x="16241" y="8"/>
                    </a:lnTo>
                    <a:lnTo>
                      <a:pt x="159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2"/>
              <p:cNvSpPr/>
              <p:nvPr/>
            </p:nvSpPr>
            <p:spPr>
              <a:xfrm>
                <a:off x="3602475" y="2931900"/>
                <a:ext cx="1491350" cy="2237275"/>
              </a:xfrm>
              <a:custGeom>
                <a:rect b="b" l="l" r="r" t="t"/>
                <a:pathLst>
                  <a:path extrusionOk="0" h="89491" w="59654">
                    <a:moveTo>
                      <a:pt x="28967" y="0"/>
                    </a:moveTo>
                    <a:lnTo>
                      <a:pt x="28601" y="15"/>
                    </a:lnTo>
                    <a:lnTo>
                      <a:pt x="28235" y="22"/>
                    </a:lnTo>
                    <a:lnTo>
                      <a:pt x="27876" y="44"/>
                    </a:lnTo>
                    <a:lnTo>
                      <a:pt x="27517" y="66"/>
                    </a:lnTo>
                    <a:lnTo>
                      <a:pt x="27158" y="96"/>
                    </a:lnTo>
                    <a:lnTo>
                      <a:pt x="26807" y="132"/>
                    </a:lnTo>
                    <a:lnTo>
                      <a:pt x="26456" y="169"/>
                    </a:lnTo>
                    <a:lnTo>
                      <a:pt x="26111" y="213"/>
                    </a:lnTo>
                    <a:lnTo>
                      <a:pt x="25767" y="264"/>
                    </a:lnTo>
                    <a:lnTo>
                      <a:pt x="25430" y="323"/>
                    </a:lnTo>
                    <a:lnTo>
                      <a:pt x="25094" y="381"/>
                    </a:lnTo>
                    <a:lnTo>
                      <a:pt x="24764" y="447"/>
                    </a:lnTo>
                    <a:lnTo>
                      <a:pt x="24442" y="528"/>
                    </a:lnTo>
                    <a:lnTo>
                      <a:pt x="24120" y="608"/>
                    </a:lnTo>
                    <a:lnTo>
                      <a:pt x="23812" y="696"/>
                    </a:lnTo>
                    <a:lnTo>
                      <a:pt x="23673" y="1077"/>
                    </a:lnTo>
                    <a:lnTo>
                      <a:pt x="23307" y="2087"/>
                    </a:lnTo>
                    <a:lnTo>
                      <a:pt x="22758" y="3552"/>
                    </a:lnTo>
                    <a:lnTo>
                      <a:pt x="22436" y="4394"/>
                    </a:lnTo>
                    <a:lnTo>
                      <a:pt x="22092" y="5287"/>
                    </a:lnTo>
                    <a:lnTo>
                      <a:pt x="21740" y="6202"/>
                    </a:lnTo>
                    <a:lnTo>
                      <a:pt x="21367" y="7117"/>
                    </a:lnTo>
                    <a:lnTo>
                      <a:pt x="21001" y="8003"/>
                    </a:lnTo>
                    <a:lnTo>
                      <a:pt x="20642" y="8853"/>
                    </a:lnTo>
                    <a:lnTo>
                      <a:pt x="20298" y="9629"/>
                    </a:lnTo>
                    <a:lnTo>
                      <a:pt x="20129" y="9988"/>
                    </a:lnTo>
                    <a:lnTo>
                      <a:pt x="19968" y="10317"/>
                    </a:lnTo>
                    <a:lnTo>
                      <a:pt x="19814" y="10617"/>
                    </a:lnTo>
                    <a:lnTo>
                      <a:pt x="19675" y="10896"/>
                    </a:lnTo>
                    <a:lnTo>
                      <a:pt x="19536" y="11130"/>
                    </a:lnTo>
                    <a:lnTo>
                      <a:pt x="19412" y="11335"/>
                    </a:lnTo>
                    <a:lnTo>
                      <a:pt x="19273" y="11547"/>
                    </a:lnTo>
                    <a:lnTo>
                      <a:pt x="19097" y="11826"/>
                    </a:lnTo>
                    <a:lnTo>
                      <a:pt x="18899" y="12170"/>
                    </a:lnTo>
                    <a:lnTo>
                      <a:pt x="18665" y="12565"/>
                    </a:lnTo>
                    <a:lnTo>
                      <a:pt x="18123" y="13524"/>
                    </a:lnTo>
                    <a:lnTo>
                      <a:pt x="17501" y="14681"/>
                    </a:lnTo>
                    <a:lnTo>
                      <a:pt x="17157" y="15325"/>
                    </a:lnTo>
                    <a:lnTo>
                      <a:pt x="16798" y="16006"/>
                    </a:lnTo>
                    <a:lnTo>
                      <a:pt x="16424" y="16724"/>
                    </a:lnTo>
                    <a:lnTo>
                      <a:pt x="16044" y="17471"/>
                    </a:lnTo>
                    <a:lnTo>
                      <a:pt x="15648" y="18254"/>
                    </a:lnTo>
                    <a:lnTo>
                      <a:pt x="15245" y="19060"/>
                    </a:lnTo>
                    <a:lnTo>
                      <a:pt x="14843" y="19887"/>
                    </a:lnTo>
                    <a:lnTo>
                      <a:pt x="14433" y="20744"/>
                    </a:lnTo>
                    <a:lnTo>
                      <a:pt x="14023" y="21608"/>
                    </a:lnTo>
                    <a:lnTo>
                      <a:pt x="13613" y="22494"/>
                    </a:lnTo>
                    <a:lnTo>
                      <a:pt x="13210" y="23387"/>
                    </a:lnTo>
                    <a:lnTo>
                      <a:pt x="12815" y="24288"/>
                    </a:lnTo>
                    <a:lnTo>
                      <a:pt x="12419" y="25196"/>
                    </a:lnTo>
                    <a:lnTo>
                      <a:pt x="12038" y="26104"/>
                    </a:lnTo>
                    <a:lnTo>
                      <a:pt x="11665" y="27011"/>
                    </a:lnTo>
                    <a:lnTo>
                      <a:pt x="11314" y="27912"/>
                    </a:lnTo>
                    <a:lnTo>
                      <a:pt x="10969" y="28805"/>
                    </a:lnTo>
                    <a:lnTo>
                      <a:pt x="10655" y="29684"/>
                    </a:lnTo>
                    <a:lnTo>
                      <a:pt x="10347" y="30555"/>
                    </a:lnTo>
                    <a:lnTo>
                      <a:pt x="10076" y="31405"/>
                    </a:lnTo>
                    <a:lnTo>
                      <a:pt x="9944" y="31829"/>
                    </a:lnTo>
                    <a:lnTo>
                      <a:pt x="9820" y="32239"/>
                    </a:lnTo>
                    <a:lnTo>
                      <a:pt x="9703" y="32649"/>
                    </a:lnTo>
                    <a:lnTo>
                      <a:pt x="9593" y="33045"/>
                    </a:lnTo>
                    <a:lnTo>
                      <a:pt x="9490" y="33440"/>
                    </a:lnTo>
                    <a:lnTo>
                      <a:pt x="9395" y="33828"/>
                    </a:lnTo>
                    <a:lnTo>
                      <a:pt x="9307" y="34209"/>
                    </a:lnTo>
                    <a:lnTo>
                      <a:pt x="9227" y="34583"/>
                    </a:lnTo>
                    <a:lnTo>
                      <a:pt x="9088" y="35315"/>
                    </a:lnTo>
                    <a:lnTo>
                      <a:pt x="8949" y="36054"/>
                    </a:lnTo>
                    <a:lnTo>
                      <a:pt x="8817" y="36794"/>
                    </a:lnTo>
                    <a:lnTo>
                      <a:pt x="8692" y="37526"/>
                    </a:lnTo>
                    <a:lnTo>
                      <a:pt x="8582" y="38251"/>
                    </a:lnTo>
                    <a:lnTo>
                      <a:pt x="8473" y="38976"/>
                    </a:lnTo>
                    <a:lnTo>
                      <a:pt x="8377" y="39686"/>
                    </a:lnTo>
                    <a:lnTo>
                      <a:pt x="8282" y="40396"/>
                    </a:lnTo>
                    <a:lnTo>
                      <a:pt x="8194" y="41092"/>
                    </a:lnTo>
                    <a:lnTo>
                      <a:pt x="8114" y="41773"/>
                    </a:lnTo>
                    <a:lnTo>
                      <a:pt x="7967" y="43098"/>
                    </a:lnTo>
                    <a:lnTo>
                      <a:pt x="7850" y="44350"/>
                    </a:lnTo>
                    <a:lnTo>
                      <a:pt x="7748" y="45529"/>
                    </a:lnTo>
                    <a:lnTo>
                      <a:pt x="7667" y="46613"/>
                    </a:lnTo>
                    <a:lnTo>
                      <a:pt x="7601" y="47594"/>
                    </a:lnTo>
                    <a:lnTo>
                      <a:pt x="7550" y="48450"/>
                    </a:lnTo>
                    <a:lnTo>
                      <a:pt x="7513" y="49190"/>
                    </a:lnTo>
                    <a:lnTo>
                      <a:pt x="7469" y="50215"/>
                    </a:lnTo>
                    <a:lnTo>
                      <a:pt x="7462" y="50581"/>
                    </a:lnTo>
                    <a:lnTo>
                      <a:pt x="7396" y="50669"/>
                    </a:lnTo>
                    <a:lnTo>
                      <a:pt x="7330" y="50772"/>
                    </a:lnTo>
                    <a:lnTo>
                      <a:pt x="7242" y="50911"/>
                    </a:lnTo>
                    <a:lnTo>
                      <a:pt x="7133" y="51079"/>
                    </a:lnTo>
                    <a:lnTo>
                      <a:pt x="7023" y="51277"/>
                    </a:lnTo>
                    <a:lnTo>
                      <a:pt x="6898" y="51511"/>
                    </a:lnTo>
                    <a:lnTo>
                      <a:pt x="6781" y="51760"/>
                    </a:lnTo>
                    <a:lnTo>
                      <a:pt x="6671" y="52031"/>
                    </a:lnTo>
                    <a:lnTo>
                      <a:pt x="6613" y="52177"/>
                    </a:lnTo>
                    <a:lnTo>
                      <a:pt x="6562" y="52324"/>
                    </a:lnTo>
                    <a:lnTo>
                      <a:pt x="6518" y="52478"/>
                    </a:lnTo>
                    <a:lnTo>
                      <a:pt x="6474" y="52631"/>
                    </a:lnTo>
                    <a:lnTo>
                      <a:pt x="6437" y="52785"/>
                    </a:lnTo>
                    <a:lnTo>
                      <a:pt x="6408" y="52946"/>
                    </a:lnTo>
                    <a:lnTo>
                      <a:pt x="6378" y="53115"/>
                    </a:lnTo>
                    <a:lnTo>
                      <a:pt x="6364" y="53276"/>
                    </a:lnTo>
                    <a:lnTo>
                      <a:pt x="6349" y="53444"/>
                    </a:lnTo>
                    <a:lnTo>
                      <a:pt x="6349" y="53613"/>
                    </a:lnTo>
                    <a:lnTo>
                      <a:pt x="6349" y="53781"/>
                    </a:lnTo>
                    <a:lnTo>
                      <a:pt x="6364" y="53957"/>
                    </a:lnTo>
                    <a:lnTo>
                      <a:pt x="6393" y="54125"/>
                    </a:lnTo>
                    <a:lnTo>
                      <a:pt x="6430" y="54293"/>
                    </a:lnTo>
                    <a:lnTo>
                      <a:pt x="6459" y="54477"/>
                    </a:lnTo>
                    <a:lnTo>
                      <a:pt x="6481" y="54674"/>
                    </a:lnTo>
                    <a:lnTo>
                      <a:pt x="6496" y="54887"/>
                    </a:lnTo>
                    <a:lnTo>
                      <a:pt x="6496" y="55121"/>
                    </a:lnTo>
                    <a:lnTo>
                      <a:pt x="6481" y="55370"/>
                    </a:lnTo>
                    <a:lnTo>
                      <a:pt x="6466" y="55633"/>
                    </a:lnTo>
                    <a:lnTo>
                      <a:pt x="6437" y="55912"/>
                    </a:lnTo>
                    <a:lnTo>
                      <a:pt x="6400" y="56205"/>
                    </a:lnTo>
                    <a:lnTo>
                      <a:pt x="6357" y="56512"/>
                    </a:lnTo>
                    <a:lnTo>
                      <a:pt x="6305" y="56820"/>
                    </a:lnTo>
                    <a:lnTo>
                      <a:pt x="6181" y="57479"/>
                    </a:lnTo>
                    <a:lnTo>
                      <a:pt x="6042" y="58167"/>
                    </a:lnTo>
                    <a:lnTo>
                      <a:pt x="5881" y="58884"/>
                    </a:lnTo>
                    <a:lnTo>
                      <a:pt x="5712" y="59609"/>
                    </a:lnTo>
                    <a:lnTo>
                      <a:pt x="5536" y="60349"/>
                    </a:lnTo>
                    <a:lnTo>
                      <a:pt x="5192" y="61806"/>
                    </a:lnTo>
                    <a:lnTo>
                      <a:pt x="5031" y="62516"/>
                    </a:lnTo>
                    <a:lnTo>
                      <a:pt x="4885" y="63204"/>
                    </a:lnTo>
                    <a:lnTo>
                      <a:pt x="4760" y="63863"/>
                    </a:lnTo>
                    <a:lnTo>
                      <a:pt x="4709" y="64171"/>
                    </a:lnTo>
                    <a:lnTo>
                      <a:pt x="4658" y="64471"/>
                    </a:lnTo>
                    <a:lnTo>
                      <a:pt x="4380" y="66221"/>
                    </a:lnTo>
                    <a:lnTo>
                      <a:pt x="3948" y="68894"/>
                    </a:lnTo>
                    <a:lnTo>
                      <a:pt x="3398" y="72152"/>
                    </a:lnTo>
                    <a:lnTo>
                      <a:pt x="3098" y="73895"/>
                    </a:lnTo>
                    <a:lnTo>
                      <a:pt x="2791" y="75659"/>
                    </a:lnTo>
                    <a:lnTo>
                      <a:pt x="2483" y="77409"/>
                    </a:lnTo>
                    <a:lnTo>
                      <a:pt x="2168" y="79101"/>
                    </a:lnTo>
                    <a:lnTo>
                      <a:pt x="1875" y="80690"/>
                    </a:lnTo>
                    <a:lnTo>
                      <a:pt x="1590" y="82132"/>
                    </a:lnTo>
                    <a:lnTo>
                      <a:pt x="1458" y="82784"/>
                    </a:lnTo>
                    <a:lnTo>
                      <a:pt x="1326" y="83391"/>
                    </a:lnTo>
                    <a:lnTo>
                      <a:pt x="1209" y="83941"/>
                    </a:lnTo>
                    <a:lnTo>
                      <a:pt x="1092" y="84424"/>
                    </a:lnTo>
                    <a:lnTo>
                      <a:pt x="989" y="84848"/>
                    </a:lnTo>
                    <a:lnTo>
                      <a:pt x="894" y="85193"/>
                    </a:lnTo>
                    <a:lnTo>
                      <a:pt x="806" y="85463"/>
                    </a:lnTo>
                    <a:lnTo>
                      <a:pt x="770" y="85566"/>
                    </a:lnTo>
                    <a:lnTo>
                      <a:pt x="733" y="85654"/>
                    </a:lnTo>
                    <a:lnTo>
                      <a:pt x="492" y="86174"/>
                    </a:lnTo>
                    <a:lnTo>
                      <a:pt x="308" y="86598"/>
                    </a:lnTo>
                    <a:lnTo>
                      <a:pt x="177" y="86921"/>
                    </a:lnTo>
                    <a:lnTo>
                      <a:pt x="89" y="87162"/>
                    </a:lnTo>
                    <a:lnTo>
                      <a:pt x="38" y="87331"/>
                    </a:lnTo>
                    <a:lnTo>
                      <a:pt x="8" y="87433"/>
                    </a:lnTo>
                    <a:lnTo>
                      <a:pt x="1" y="87492"/>
                    </a:lnTo>
                    <a:lnTo>
                      <a:pt x="1" y="87506"/>
                    </a:lnTo>
                    <a:lnTo>
                      <a:pt x="528" y="87777"/>
                    </a:lnTo>
                    <a:lnTo>
                      <a:pt x="1714" y="88400"/>
                    </a:lnTo>
                    <a:lnTo>
                      <a:pt x="2366" y="88751"/>
                    </a:lnTo>
                    <a:lnTo>
                      <a:pt x="2944" y="89073"/>
                    </a:lnTo>
                    <a:lnTo>
                      <a:pt x="3193" y="89212"/>
                    </a:lnTo>
                    <a:lnTo>
                      <a:pt x="3391" y="89330"/>
                    </a:lnTo>
                    <a:lnTo>
                      <a:pt x="3538" y="89425"/>
                    </a:lnTo>
                    <a:lnTo>
                      <a:pt x="3625" y="89491"/>
                    </a:lnTo>
                    <a:lnTo>
                      <a:pt x="3611" y="89330"/>
                    </a:lnTo>
                    <a:lnTo>
                      <a:pt x="3611" y="89125"/>
                    </a:lnTo>
                    <a:lnTo>
                      <a:pt x="3611" y="88854"/>
                    </a:lnTo>
                    <a:lnTo>
                      <a:pt x="3618" y="88517"/>
                    </a:lnTo>
                    <a:lnTo>
                      <a:pt x="3640" y="88107"/>
                    </a:lnTo>
                    <a:lnTo>
                      <a:pt x="3684" y="87638"/>
                    </a:lnTo>
                    <a:lnTo>
                      <a:pt x="3743" y="87118"/>
                    </a:lnTo>
                    <a:lnTo>
                      <a:pt x="3779" y="86840"/>
                    </a:lnTo>
                    <a:lnTo>
                      <a:pt x="3830" y="86540"/>
                    </a:lnTo>
                    <a:lnTo>
                      <a:pt x="3882" y="86240"/>
                    </a:lnTo>
                    <a:lnTo>
                      <a:pt x="3940" y="85917"/>
                    </a:lnTo>
                    <a:lnTo>
                      <a:pt x="4013" y="85588"/>
                    </a:lnTo>
                    <a:lnTo>
                      <a:pt x="4094" y="85251"/>
                    </a:lnTo>
                    <a:lnTo>
                      <a:pt x="4182" y="84900"/>
                    </a:lnTo>
                    <a:lnTo>
                      <a:pt x="4277" y="84541"/>
                    </a:lnTo>
                    <a:lnTo>
                      <a:pt x="4387" y="84175"/>
                    </a:lnTo>
                    <a:lnTo>
                      <a:pt x="4504" y="83794"/>
                    </a:lnTo>
                    <a:lnTo>
                      <a:pt x="4636" y="83413"/>
                    </a:lnTo>
                    <a:lnTo>
                      <a:pt x="4775" y="83018"/>
                    </a:lnTo>
                    <a:lnTo>
                      <a:pt x="4936" y="82615"/>
                    </a:lnTo>
                    <a:lnTo>
                      <a:pt x="5104" y="82213"/>
                    </a:lnTo>
                    <a:lnTo>
                      <a:pt x="5280" y="81802"/>
                    </a:lnTo>
                    <a:lnTo>
                      <a:pt x="5478" y="81385"/>
                    </a:lnTo>
                    <a:lnTo>
                      <a:pt x="5925" y="80463"/>
                    </a:lnTo>
                    <a:lnTo>
                      <a:pt x="6444" y="79408"/>
                    </a:lnTo>
                    <a:lnTo>
                      <a:pt x="7660" y="76963"/>
                    </a:lnTo>
                    <a:lnTo>
                      <a:pt x="8326" y="75623"/>
                    </a:lnTo>
                    <a:lnTo>
                      <a:pt x="9007" y="74239"/>
                    </a:lnTo>
                    <a:lnTo>
                      <a:pt x="9695" y="72826"/>
                    </a:lnTo>
                    <a:lnTo>
                      <a:pt x="10376" y="71405"/>
                    </a:lnTo>
                    <a:lnTo>
                      <a:pt x="11035" y="70007"/>
                    </a:lnTo>
                    <a:lnTo>
                      <a:pt x="11665" y="68652"/>
                    </a:lnTo>
                    <a:lnTo>
                      <a:pt x="11958" y="68000"/>
                    </a:lnTo>
                    <a:lnTo>
                      <a:pt x="12236" y="67363"/>
                    </a:lnTo>
                    <a:lnTo>
                      <a:pt x="12500" y="66748"/>
                    </a:lnTo>
                    <a:lnTo>
                      <a:pt x="12749" y="66155"/>
                    </a:lnTo>
                    <a:lnTo>
                      <a:pt x="12976" y="65591"/>
                    </a:lnTo>
                    <a:lnTo>
                      <a:pt x="13188" y="65064"/>
                    </a:lnTo>
                    <a:lnTo>
                      <a:pt x="13371" y="64559"/>
                    </a:lnTo>
                    <a:lnTo>
                      <a:pt x="13532" y="64098"/>
                    </a:lnTo>
                    <a:lnTo>
                      <a:pt x="13664" y="63673"/>
                    </a:lnTo>
                    <a:lnTo>
                      <a:pt x="13766" y="63292"/>
                    </a:lnTo>
                    <a:lnTo>
                      <a:pt x="13810" y="63117"/>
                    </a:lnTo>
                    <a:lnTo>
                      <a:pt x="13847" y="62955"/>
                    </a:lnTo>
                    <a:lnTo>
                      <a:pt x="13869" y="62802"/>
                    </a:lnTo>
                    <a:lnTo>
                      <a:pt x="13891" y="62663"/>
                    </a:lnTo>
                    <a:lnTo>
                      <a:pt x="13942" y="62113"/>
                    </a:lnTo>
                    <a:lnTo>
                      <a:pt x="13993" y="61550"/>
                    </a:lnTo>
                    <a:lnTo>
                      <a:pt x="14037" y="60971"/>
                    </a:lnTo>
                    <a:lnTo>
                      <a:pt x="14081" y="60385"/>
                    </a:lnTo>
                    <a:lnTo>
                      <a:pt x="14154" y="59199"/>
                    </a:lnTo>
                    <a:lnTo>
                      <a:pt x="14220" y="58042"/>
                    </a:lnTo>
                    <a:lnTo>
                      <a:pt x="14286" y="56944"/>
                    </a:lnTo>
                    <a:lnTo>
                      <a:pt x="14352" y="55948"/>
                    </a:lnTo>
                    <a:lnTo>
                      <a:pt x="14381" y="55502"/>
                    </a:lnTo>
                    <a:lnTo>
                      <a:pt x="14418" y="55092"/>
                    </a:lnTo>
                    <a:lnTo>
                      <a:pt x="14455" y="54733"/>
                    </a:lnTo>
                    <a:lnTo>
                      <a:pt x="14491" y="54425"/>
                    </a:lnTo>
                    <a:lnTo>
                      <a:pt x="14506" y="54352"/>
                    </a:lnTo>
                    <a:lnTo>
                      <a:pt x="14528" y="54264"/>
                    </a:lnTo>
                    <a:lnTo>
                      <a:pt x="14557" y="54176"/>
                    </a:lnTo>
                    <a:lnTo>
                      <a:pt x="14601" y="54081"/>
                    </a:lnTo>
                    <a:lnTo>
                      <a:pt x="14696" y="53869"/>
                    </a:lnTo>
                    <a:lnTo>
                      <a:pt x="14828" y="53627"/>
                    </a:lnTo>
                    <a:lnTo>
                      <a:pt x="14982" y="53364"/>
                    </a:lnTo>
                    <a:lnTo>
                      <a:pt x="15165" y="53071"/>
                    </a:lnTo>
                    <a:lnTo>
                      <a:pt x="15370" y="52756"/>
                    </a:lnTo>
                    <a:lnTo>
                      <a:pt x="15604" y="52419"/>
                    </a:lnTo>
                    <a:lnTo>
                      <a:pt x="15853" y="52060"/>
                    </a:lnTo>
                    <a:lnTo>
                      <a:pt x="16124" y="51687"/>
                    </a:lnTo>
                    <a:lnTo>
                      <a:pt x="16717" y="50874"/>
                    </a:lnTo>
                    <a:lnTo>
                      <a:pt x="17376" y="49988"/>
                    </a:lnTo>
                    <a:lnTo>
                      <a:pt x="18086" y="49051"/>
                    </a:lnTo>
                    <a:lnTo>
                      <a:pt x="18833" y="48055"/>
                    </a:lnTo>
                    <a:lnTo>
                      <a:pt x="19609" y="47023"/>
                    </a:lnTo>
                    <a:lnTo>
                      <a:pt x="20393" y="45954"/>
                    </a:lnTo>
                    <a:lnTo>
                      <a:pt x="21184" y="44855"/>
                    </a:lnTo>
                    <a:lnTo>
                      <a:pt x="21572" y="44306"/>
                    </a:lnTo>
                    <a:lnTo>
                      <a:pt x="21960" y="43750"/>
                    </a:lnTo>
                    <a:lnTo>
                      <a:pt x="22341" y="43186"/>
                    </a:lnTo>
                    <a:lnTo>
                      <a:pt x="22714" y="42629"/>
                    </a:lnTo>
                    <a:lnTo>
                      <a:pt x="23080" y="42073"/>
                    </a:lnTo>
                    <a:lnTo>
                      <a:pt x="23439" y="41509"/>
                    </a:lnTo>
                    <a:lnTo>
                      <a:pt x="23783" y="40960"/>
                    </a:lnTo>
                    <a:lnTo>
                      <a:pt x="24112" y="40404"/>
                    </a:lnTo>
                    <a:lnTo>
                      <a:pt x="24435" y="39854"/>
                    </a:lnTo>
                    <a:lnTo>
                      <a:pt x="24742" y="39305"/>
                    </a:lnTo>
                    <a:lnTo>
                      <a:pt x="25050" y="38763"/>
                    </a:lnTo>
                    <a:lnTo>
                      <a:pt x="25343" y="38214"/>
                    </a:lnTo>
                    <a:lnTo>
                      <a:pt x="25635" y="37680"/>
                    </a:lnTo>
                    <a:lnTo>
                      <a:pt x="25914" y="37145"/>
                    </a:lnTo>
                    <a:lnTo>
                      <a:pt x="26448" y="36105"/>
                    </a:lnTo>
                    <a:lnTo>
                      <a:pt x="26953" y="35095"/>
                    </a:lnTo>
                    <a:lnTo>
                      <a:pt x="27415" y="34129"/>
                    </a:lnTo>
                    <a:lnTo>
                      <a:pt x="27839" y="33213"/>
                    </a:lnTo>
                    <a:lnTo>
                      <a:pt x="28227" y="32357"/>
                    </a:lnTo>
                    <a:lnTo>
                      <a:pt x="28579" y="31573"/>
                    </a:lnTo>
                    <a:lnTo>
                      <a:pt x="28886" y="30870"/>
                    </a:lnTo>
                    <a:lnTo>
                      <a:pt x="29143" y="30248"/>
                    </a:lnTo>
                    <a:lnTo>
                      <a:pt x="29362" y="29713"/>
                    </a:lnTo>
                    <a:lnTo>
                      <a:pt x="29663" y="28974"/>
                    </a:lnTo>
                    <a:lnTo>
                      <a:pt x="29765" y="28718"/>
                    </a:lnTo>
                    <a:lnTo>
                      <a:pt x="29912" y="29259"/>
                    </a:lnTo>
                    <a:lnTo>
                      <a:pt x="30095" y="29911"/>
                    </a:lnTo>
                    <a:lnTo>
                      <a:pt x="30351" y="30775"/>
                    </a:lnTo>
                    <a:lnTo>
                      <a:pt x="30666" y="31837"/>
                    </a:lnTo>
                    <a:lnTo>
                      <a:pt x="31046" y="33067"/>
                    </a:lnTo>
                    <a:lnTo>
                      <a:pt x="31478" y="34443"/>
                    </a:lnTo>
                    <a:lnTo>
                      <a:pt x="31969" y="35937"/>
                    </a:lnTo>
                    <a:lnTo>
                      <a:pt x="32240" y="36728"/>
                    </a:lnTo>
                    <a:lnTo>
                      <a:pt x="32518" y="37541"/>
                    </a:lnTo>
                    <a:lnTo>
                      <a:pt x="32804" y="38368"/>
                    </a:lnTo>
                    <a:lnTo>
                      <a:pt x="33104" y="39210"/>
                    </a:lnTo>
                    <a:lnTo>
                      <a:pt x="33419" y="40067"/>
                    </a:lnTo>
                    <a:lnTo>
                      <a:pt x="33741" y="40938"/>
                    </a:lnTo>
                    <a:lnTo>
                      <a:pt x="34078" y="41809"/>
                    </a:lnTo>
                    <a:lnTo>
                      <a:pt x="34422" y="42688"/>
                    </a:lnTo>
                    <a:lnTo>
                      <a:pt x="34773" y="43567"/>
                    </a:lnTo>
                    <a:lnTo>
                      <a:pt x="35139" y="44445"/>
                    </a:lnTo>
                    <a:lnTo>
                      <a:pt x="35506" y="45317"/>
                    </a:lnTo>
                    <a:lnTo>
                      <a:pt x="35886" y="46188"/>
                    </a:lnTo>
                    <a:lnTo>
                      <a:pt x="36274" y="47037"/>
                    </a:lnTo>
                    <a:lnTo>
                      <a:pt x="36670" y="47879"/>
                    </a:lnTo>
                    <a:lnTo>
                      <a:pt x="37073" y="48699"/>
                    </a:lnTo>
                    <a:lnTo>
                      <a:pt x="37483" y="49505"/>
                    </a:lnTo>
                    <a:lnTo>
                      <a:pt x="37885" y="50274"/>
                    </a:lnTo>
                    <a:lnTo>
                      <a:pt x="38273" y="50984"/>
                    </a:lnTo>
                    <a:lnTo>
                      <a:pt x="38647" y="51650"/>
                    </a:lnTo>
                    <a:lnTo>
                      <a:pt x="38998" y="52258"/>
                    </a:lnTo>
                    <a:lnTo>
                      <a:pt x="39335" y="52829"/>
                    </a:lnTo>
                    <a:lnTo>
                      <a:pt x="39657" y="53349"/>
                    </a:lnTo>
                    <a:lnTo>
                      <a:pt x="39965" y="53832"/>
                    </a:lnTo>
                    <a:lnTo>
                      <a:pt x="40258" y="54272"/>
                    </a:lnTo>
                    <a:lnTo>
                      <a:pt x="40529" y="54674"/>
                    </a:lnTo>
                    <a:lnTo>
                      <a:pt x="40792" y="55033"/>
                    </a:lnTo>
                    <a:lnTo>
                      <a:pt x="41041" y="55370"/>
                    </a:lnTo>
                    <a:lnTo>
                      <a:pt x="41275" y="55663"/>
                    </a:lnTo>
                    <a:lnTo>
                      <a:pt x="41495" y="55934"/>
                    </a:lnTo>
                    <a:lnTo>
                      <a:pt x="41707" y="56168"/>
                    </a:lnTo>
                    <a:lnTo>
                      <a:pt x="41905" y="56380"/>
                    </a:lnTo>
                    <a:lnTo>
                      <a:pt x="42088" y="56571"/>
                    </a:lnTo>
                    <a:lnTo>
                      <a:pt x="42257" y="56732"/>
                    </a:lnTo>
                    <a:lnTo>
                      <a:pt x="42418" y="56878"/>
                    </a:lnTo>
                    <a:lnTo>
                      <a:pt x="42571" y="57003"/>
                    </a:lnTo>
                    <a:lnTo>
                      <a:pt x="42710" y="57112"/>
                    </a:lnTo>
                    <a:lnTo>
                      <a:pt x="42835" y="57208"/>
                    </a:lnTo>
                    <a:lnTo>
                      <a:pt x="42952" y="57288"/>
                    </a:lnTo>
                    <a:lnTo>
                      <a:pt x="43157" y="57427"/>
                    </a:lnTo>
                    <a:lnTo>
                      <a:pt x="43333" y="57537"/>
                    </a:lnTo>
                    <a:lnTo>
                      <a:pt x="43406" y="57588"/>
                    </a:lnTo>
                    <a:lnTo>
                      <a:pt x="43465" y="57640"/>
                    </a:lnTo>
                    <a:lnTo>
                      <a:pt x="43523" y="57691"/>
                    </a:lnTo>
                    <a:lnTo>
                      <a:pt x="43574" y="57742"/>
                    </a:lnTo>
                    <a:lnTo>
                      <a:pt x="43618" y="57808"/>
                    </a:lnTo>
                    <a:lnTo>
                      <a:pt x="43648" y="57874"/>
                    </a:lnTo>
                    <a:lnTo>
                      <a:pt x="43714" y="58020"/>
                    </a:lnTo>
                    <a:lnTo>
                      <a:pt x="43765" y="58167"/>
                    </a:lnTo>
                    <a:lnTo>
                      <a:pt x="43816" y="58321"/>
                    </a:lnTo>
                    <a:lnTo>
                      <a:pt x="43867" y="58489"/>
                    </a:lnTo>
                    <a:lnTo>
                      <a:pt x="43955" y="58840"/>
                    </a:lnTo>
                    <a:lnTo>
                      <a:pt x="44043" y="59251"/>
                    </a:lnTo>
                    <a:lnTo>
                      <a:pt x="44263" y="60290"/>
                    </a:lnTo>
                    <a:lnTo>
                      <a:pt x="44409" y="60964"/>
                    </a:lnTo>
                    <a:lnTo>
                      <a:pt x="44600" y="61755"/>
                    </a:lnTo>
                    <a:lnTo>
                      <a:pt x="44717" y="62216"/>
                    </a:lnTo>
                    <a:lnTo>
                      <a:pt x="44856" y="62750"/>
                    </a:lnTo>
                    <a:lnTo>
                      <a:pt x="45017" y="63329"/>
                    </a:lnTo>
                    <a:lnTo>
                      <a:pt x="45200" y="63959"/>
                    </a:lnTo>
                    <a:lnTo>
                      <a:pt x="45405" y="64632"/>
                    </a:lnTo>
                    <a:lnTo>
                      <a:pt x="45625" y="65328"/>
                    </a:lnTo>
                    <a:lnTo>
                      <a:pt x="45866" y="66053"/>
                    </a:lnTo>
                    <a:lnTo>
                      <a:pt x="46130" y="66785"/>
                    </a:lnTo>
                    <a:lnTo>
                      <a:pt x="46408" y="67524"/>
                    </a:lnTo>
                    <a:lnTo>
                      <a:pt x="46555" y="67891"/>
                    </a:lnTo>
                    <a:lnTo>
                      <a:pt x="46708" y="68257"/>
                    </a:lnTo>
                    <a:lnTo>
                      <a:pt x="46862" y="68623"/>
                    </a:lnTo>
                    <a:lnTo>
                      <a:pt x="47023" y="68982"/>
                    </a:lnTo>
                    <a:lnTo>
                      <a:pt x="47184" y="69333"/>
                    </a:lnTo>
                    <a:lnTo>
                      <a:pt x="47353" y="69684"/>
                    </a:lnTo>
                    <a:lnTo>
                      <a:pt x="47528" y="70021"/>
                    </a:lnTo>
                    <a:lnTo>
                      <a:pt x="47697" y="70358"/>
                    </a:lnTo>
                    <a:lnTo>
                      <a:pt x="47880" y="70680"/>
                    </a:lnTo>
                    <a:lnTo>
                      <a:pt x="48063" y="70988"/>
                    </a:lnTo>
                    <a:lnTo>
                      <a:pt x="48246" y="71288"/>
                    </a:lnTo>
                    <a:lnTo>
                      <a:pt x="48436" y="71574"/>
                    </a:lnTo>
                    <a:lnTo>
                      <a:pt x="48634" y="71852"/>
                    </a:lnTo>
                    <a:lnTo>
                      <a:pt x="48824" y="72108"/>
                    </a:lnTo>
                    <a:lnTo>
                      <a:pt x="49037" y="72386"/>
                    </a:lnTo>
                    <a:lnTo>
                      <a:pt x="49264" y="72708"/>
                    </a:lnTo>
                    <a:lnTo>
                      <a:pt x="49513" y="73082"/>
                    </a:lnTo>
                    <a:lnTo>
                      <a:pt x="49784" y="73492"/>
                    </a:lnTo>
                    <a:lnTo>
                      <a:pt x="50062" y="73939"/>
                    </a:lnTo>
                    <a:lnTo>
                      <a:pt x="50355" y="74422"/>
                    </a:lnTo>
                    <a:lnTo>
                      <a:pt x="50662" y="74927"/>
                    </a:lnTo>
                    <a:lnTo>
                      <a:pt x="50977" y="75469"/>
                    </a:lnTo>
                    <a:lnTo>
                      <a:pt x="51636" y="76604"/>
                    </a:lnTo>
                    <a:lnTo>
                      <a:pt x="52310" y="77797"/>
                    </a:lnTo>
                    <a:lnTo>
                      <a:pt x="52983" y="79027"/>
                    </a:lnTo>
                    <a:lnTo>
                      <a:pt x="53650" y="80250"/>
                    </a:lnTo>
                    <a:lnTo>
                      <a:pt x="54294" y="81444"/>
                    </a:lnTo>
                    <a:lnTo>
                      <a:pt x="54902" y="82571"/>
                    </a:lnTo>
                    <a:lnTo>
                      <a:pt x="55927" y="84534"/>
                    </a:lnTo>
                    <a:lnTo>
                      <a:pt x="56630" y="85881"/>
                    </a:lnTo>
                    <a:lnTo>
                      <a:pt x="56893" y="86386"/>
                    </a:lnTo>
                    <a:lnTo>
                      <a:pt x="59654" y="84958"/>
                    </a:lnTo>
                    <a:lnTo>
                      <a:pt x="58834" y="80836"/>
                    </a:lnTo>
                    <a:lnTo>
                      <a:pt x="57625" y="74737"/>
                    </a:lnTo>
                    <a:lnTo>
                      <a:pt x="57574" y="74429"/>
                    </a:lnTo>
                    <a:lnTo>
                      <a:pt x="57508" y="74004"/>
                    </a:lnTo>
                    <a:lnTo>
                      <a:pt x="57435" y="73463"/>
                    </a:lnTo>
                    <a:lnTo>
                      <a:pt x="57362" y="72826"/>
                    </a:lnTo>
                    <a:lnTo>
                      <a:pt x="57179" y="71273"/>
                    </a:lnTo>
                    <a:lnTo>
                      <a:pt x="56974" y="69414"/>
                    </a:lnTo>
                    <a:lnTo>
                      <a:pt x="56754" y="67312"/>
                    </a:lnTo>
                    <a:lnTo>
                      <a:pt x="56527" y="65042"/>
                    </a:lnTo>
                    <a:lnTo>
                      <a:pt x="56051" y="60254"/>
                    </a:lnTo>
                    <a:lnTo>
                      <a:pt x="55605" y="55589"/>
                    </a:lnTo>
                    <a:lnTo>
                      <a:pt x="55224" y="51584"/>
                    </a:lnTo>
                    <a:lnTo>
                      <a:pt x="54865" y="47740"/>
                    </a:lnTo>
                    <a:lnTo>
                      <a:pt x="54477" y="33374"/>
                    </a:lnTo>
                    <a:lnTo>
                      <a:pt x="52149" y="16812"/>
                    </a:lnTo>
                    <a:lnTo>
                      <a:pt x="50552" y="17368"/>
                    </a:lnTo>
                    <a:lnTo>
                      <a:pt x="50384" y="17017"/>
                    </a:lnTo>
                    <a:lnTo>
                      <a:pt x="49930" y="16065"/>
                    </a:lnTo>
                    <a:lnTo>
                      <a:pt x="49242" y="14667"/>
                    </a:lnTo>
                    <a:lnTo>
                      <a:pt x="48832" y="13846"/>
                    </a:lnTo>
                    <a:lnTo>
                      <a:pt x="48392" y="12968"/>
                    </a:lnTo>
                    <a:lnTo>
                      <a:pt x="47931" y="12067"/>
                    </a:lnTo>
                    <a:lnTo>
                      <a:pt x="47455" y="11137"/>
                    </a:lnTo>
                    <a:lnTo>
                      <a:pt x="46965" y="10222"/>
                    </a:lnTo>
                    <a:lnTo>
                      <a:pt x="46474" y="9329"/>
                    </a:lnTo>
                    <a:lnTo>
                      <a:pt x="45998" y="8479"/>
                    </a:lnTo>
                    <a:lnTo>
                      <a:pt x="45764" y="8069"/>
                    </a:lnTo>
                    <a:lnTo>
                      <a:pt x="45529" y="7689"/>
                    </a:lnTo>
                    <a:lnTo>
                      <a:pt x="45310" y="7322"/>
                    </a:lnTo>
                    <a:lnTo>
                      <a:pt x="45090" y="6978"/>
                    </a:lnTo>
                    <a:lnTo>
                      <a:pt x="44885" y="6663"/>
                    </a:lnTo>
                    <a:lnTo>
                      <a:pt x="44687" y="6371"/>
                    </a:lnTo>
                    <a:lnTo>
                      <a:pt x="43289" y="4379"/>
                    </a:lnTo>
                    <a:lnTo>
                      <a:pt x="42227" y="2856"/>
                    </a:lnTo>
                    <a:lnTo>
                      <a:pt x="41561" y="1882"/>
                    </a:lnTo>
                    <a:lnTo>
                      <a:pt x="41327" y="1538"/>
                    </a:lnTo>
                    <a:lnTo>
                      <a:pt x="40843" y="1421"/>
                    </a:lnTo>
                    <a:lnTo>
                      <a:pt x="40280" y="1296"/>
                    </a:lnTo>
                    <a:lnTo>
                      <a:pt x="39518" y="1135"/>
                    </a:lnTo>
                    <a:lnTo>
                      <a:pt x="38595" y="952"/>
                    </a:lnTo>
                    <a:lnTo>
                      <a:pt x="38076" y="850"/>
                    </a:lnTo>
                    <a:lnTo>
                      <a:pt x="37526" y="755"/>
                    </a:lnTo>
                    <a:lnTo>
                      <a:pt x="36941" y="659"/>
                    </a:lnTo>
                    <a:lnTo>
                      <a:pt x="36333" y="564"/>
                    </a:lnTo>
                    <a:lnTo>
                      <a:pt x="35696" y="469"/>
                    </a:lnTo>
                    <a:lnTo>
                      <a:pt x="35044" y="381"/>
                    </a:lnTo>
                    <a:lnTo>
                      <a:pt x="34371" y="301"/>
                    </a:lnTo>
                    <a:lnTo>
                      <a:pt x="33675" y="220"/>
                    </a:lnTo>
                    <a:lnTo>
                      <a:pt x="32972" y="154"/>
                    </a:lnTo>
                    <a:lnTo>
                      <a:pt x="32255" y="103"/>
                    </a:lnTo>
                    <a:lnTo>
                      <a:pt x="31530" y="52"/>
                    </a:lnTo>
                    <a:lnTo>
                      <a:pt x="30798" y="22"/>
                    </a:lnTo>
                    <a:lnTo>
                      <a:pt x="3006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2"/>
              <p:cNvSpPr/>
              <p:nvPr/>
            </p:nvSpPr>
            <p:spPr>
              <a:xfrm>
                <a:off x="3602475" y="2931900"/>
                <a:ext cx="1491350" cy="2237275"/>
              </a:xfrm>
              <a:custGeom>
                <a:rect b="b" l="l" r="r" t="t"/>
                <a:pathLst>
                  <a:path extrusionOk="0" fill="none" h="89491" w="59654">
                    <a:moveTo>
                      <a:pt x="23812" y="696"/>
                    </a:moveTo>
                    <a:lnTo>
                      <a:pt x="23812" y="696"/>
                    </a:lnTo>
                    <a:lnTo>
                      <a:pt x="23673" y="1077"/>
                    </a:lnTo>
                    <a:lnTo>
                      <a:pt x="23307" y="2087"/>
                    </a:lnTo>
                    <a:lnTo>
                      <a:pt x="22758" y="3552"/>
                    </a:lnTo>
                    <a:lnTo>
                      <a:pt x="22436" y="4394"/>
                    </a:lnTo>
                    <a:lnTo>
                      <a:pt x="22092" y="5287"/>
                    </a:lnTo>
                    <a:lnTo>
                      <a:pt x="21740" y="6202"/>
                    </a:lnTo>
                    <a:lnTo>
                      <a:pt x="21367" y="7117"/>
                    </a:lnTo>
                    <a:lnTo>
                      <a:pt x="21001" y="8003"/>
                    </a:lnTo>
                    <a:lnTo>
                      <a:pt x="20642" y="8853"/>
                    </a:lnTo>
                    <a:lnTo>
                      <a:pt x="20298" y="9629"/>
                    </a:lnTo>
                    <a:lnTo>
                      <a:pt x="20129" y="9988"/>
                    </a:lnTo>
                    <a:lnTo>
                      <a:pt x="19968" y="10317"/>
                    </a:lnTo>
                    <a:lnTo>
                      <a:pt x="19814" y="10617"/>
                    </a:lnTo>
                    <a:lnTo>
                      <a:pt x="19675" y="10896"/>
                    </a:lnTo>
                    <a:lnTo>
                      <a:pt x="19536" y="11130"/>
                    </a:lnTo>
                    <a:lnTo>
                      <a:pt x="19412" y="11335"/>
                    </a:lnTo>
                    <a:lnTo>
                      <a:pt x="19412" y="11335"/>
                    </a:lnTo>
                    <a:lnTo>
                      <a:pt x="19273" y="11547"/>
                    </a:lnTo>
                    <a:lnTo>
                      <a:pt x="19097" y="11826"/>
                    </a:lnTo>
                    <a:lnTo>
                      <a:pt x="18899" y="12170"/>
                    </a:lnTo>
                    <a:lnTo>
                      <a:pt x="18665" y="12565"/>
                    </a:lnTo>
                    <a:lnTo>
                      <a:pt x="18123" y="13524"/>
                    </a:lnTo>
                    <a:lnTo>
                      <a:pt x="17501" y="14681"/>
                    </a:lnTo>
                    <a:lnTo>
                      <a:pt x="17157" y="15325"/>
                    </a:lnTo>
                    <a:lnTo>
                      <a:pt x="16798" y="16006"/>
                    </a:lnTo>
                    <a:lnTo>
                      <a:pt x="16424" y="16724"/>
                    </a:lnTo>
                    <a:lnTo>
                      <a:pt x="16044" y="17471"/>
                    </a:lnTo>
                    <a:lnTo>
                      <a:pt x="15648" y="18254"/>
                    </a:lnTo>
                    <a:lnTo>
                      <a:pt x="15245" y="19060"/>
                    </a:lnTo>
                    <a:lnTo>
                      <a:pt x="14843" y="19887"/>
                    </a:lnTo>
                    <a:lnTo>
                      <a:pt x="14433" y="20744"/>
                    </a:lnTo>
                    <a:lnTo>
                      <a:pt x="14023" y="21608"/>
                    </a:lnTo>
                    <a:lnTo>
                      <a:pt x="13613" y="22494"/>
                    </a:lnTo>
                    <a:lnTo>
                      <a:pt x="13210" y="23387"/>
                    </a:lnTo>
                    <a:lnTo>
                      <a:pt x="12815" y="24288"/>
                    </a:lnTo>
                    <a:lnTo>
                      <a:pt x="12419" y="25196"/>
                    </a:lnTo>
                    <a:lnTo>
                      <a:pt x="12038" y="26104"/>
                    </a:lnTo>
                    <a:lnTo>
                      <a:pt x="11665" y="27011"/>
                    </a:lnTo>
                    <a:lnTo>
                      <a:pt x="11314" y="27912"/>
                    </a:lnTo>
                    <a:lnTo>
                      <a:pt x="10969" y="28805"/>
                    </a:lnTo>
                    <a:lnTo>
                      <a:pt x="10655" y="29684"/>
                    </a:lnTo>
                    <a:lnTo>
                      <a:pt x="10347" y="30555"/>
                    </a:lnTo>
                    <a:lnTo>
                      <a:pt x="10076" y="31405"/>
                    </a:lnTo>
                    <a:lnTo>
                      <a:pt x="9944" y="31829"/>
                    </a:lnTo>
                    <a:lnTo>
                      <a:pt x="9820" y="32239"/>
                    </a:lnTo>
                    <a:lnTo>
                      <a:pt x="9703" y="32649"/>
                    </a:lnTo>
                    <a:lnTo>
                      <a:pt x="9593" y="33045"/>
                    </a:lnTo>
                    <a:lnTo>
                      <a:pt x="9490" y="33440"/>
                    </a:lnTo>
                    <a:lnTo>
                      <a:pt x="9395" y="33828"/>
                    </a:lnTo>
                    <a:lnTo>
                      <a:pt x="9307" y="34209"/>
                    </a:lnTo>
                    <a:lnTo>
                      <a:pt x="9227" y="34583"/>
                    </a:lnTo>
                    <a:lnTo>
                      <a:pt x="9227" y="34583"/>
                    </a:lnTo>
                    <a:lnTo>
                      <a:pt x="9088" y="35315"/>
                    </a:lnTo>
                    <a:lnTo>
                      <a:pt x="8949" y="36054"/>
                    </a:lnTo>
                    <a:lnTo>
                      <a:pt x="8817" y="36794"/>
                    </a:lnTo>
                    <a:lnTo>
                      <a:pt x="8692" y="37526"/>
                    </a:lnTo>
                    <a:lnTo>
                      <a:pt x="8582" y="38251"/>
                    </a:lnTo>
                    <a:lnTo>
                      <a:pt x="8473" y="38976"/>
                    </a:lnTo>
                    <a:lnTo>
                      <a:pt x="8377" y="39686"/>
                    </a:lnTo>
                    <a:lnTo>
                      <a:pt x="8282" y="40396"/>
                    </a:lnTo>
                    <a:lnTo>
                      <a:pt x="8194" y="41092"/>
                    </a:lnTo>
                    <a:lnTo>
                      <a:pt x="8114" y="41773"/>
                    </a:lnTo>
                    <a:lnTo>
                      <a:pt x="7967" y="43098"/>
                    </a:lnTo>
                    <a:lnTo>
                      <a:pt x="7850" y="44350"/>
                    </a:lnTo>
                    <a:lnTo>
                      <a:pt x="7748" y="45529"/>
                    </a:lnTo>
                    <a:lnTo>
                      <a:pt x="7667" y="46613"/>
                    </a:lnTo>
                    <a:lnTo>
                      <a:pt x="7601" y="47594"/>
                    </a:lnTo>
                    <a:lnTo>
                      <a:pt x="7550" y="48450"/>
                    </a:lnTo>
                    <a:lnTo>
                      <a:pt x="7513" y="49190"/>
                    </a:lnTo>
                    <a:lnTo>
                      <a:pt x="7469" y="50215"/>
                    </a:lnTo>
                    <a:lnTo>
                      <a:pt x="7462" y="50581"/>
                    </a:lnTo>
                    <a:lnTo>
                      <a:pt x="7462" y="50581"/>
                    </a:lnTo>
                    <a:lnTo>
                      <a:pt x="7396" y="50669"/>
                    </a:lnTo>
                    <a:lnTo>
                      <a:pt x="7330" y="50772"/>
                    </a:lnTo>
                    <a:lnTo>
                      <a:pt x="7242" y="50911"/>
                    </a:lnTo>
                    <a:lnTo>
                      <a:pt x="7133" y="51079"/>
                    </a:lnTo>
                    <a:lnTo>
                      <a:pt x="7023" y="51277"/>
                    </a:lnTo>
                    <a:lnTo>
                      <a:pt x="6898" y="51511"/>
                    </a:lnTo>
                    <a:lnTo>
                      <a:pt x="6781" y="51760"/>
                    </a:lnTo>
                    <a:lnTo>
                      <a:pt x="6671" y="52031"/>
                    </a:lnTo>
                    <a:lnTo>
                      <a:pt x="6613" y="52177"/>
                    </a:lnTo>
                    <a:lnTo>
                      <a:pt x="6562" y="52324"/>
                    </a:lnTo>
                    <a:lnTo>
                      <a:pt x="6518" y="52478"/>
                    </a:lnTo>
                    <a:lnTo>
                      <a:pt x="6474" y="52631"/>
                    </a:lnTo>
                    <a:lnTo>
                      <a:pt x="6437" y="52785"/>
                    </a:lnTo>
                    <a:lnTo>
                      <a:pt x="6408" y="52946"/>
                    </a:lnTo>
                    <a:lnTo>
                      <a:pt x="6378" y="53115"/>
                    </a:lnTo>
                    <a:lnTo>
                      <a:pt x="6364" y="53276"/>
                    </a:lnTo>
                    <a:lnTo>
                      <a:pt x="6349" y="53444"/>
                    </a:lnTo>
                    <a:lnTo>
                      <a:pt x="6349" y="53613"/>
                    </a:lnTo>
                    <a:lnTo>
                      <a:pt x="6349" y="53781"/>
                    </a:lnTo>
                    <a:lnTo>
                      <a:pt x="6364" y="53957"/>
                    </a:lnTo>
                    <a:lnTo>
                      <a:pt x="6393" y="54125"/>
                    </a:lnTo>
                    <a:lnTo>
                      <a:pt x="6430" y="54293"/>
                    </a:lnTo>
                    <a:lnTo>
                      <a:pt x="6430" y="54293"/>
                    </a:lnTo>
                    <a:lnTo>
                      <a:pt x="6459" y="54477"/>
                    </a:lnTo>
                    <a:lnTo>
                      <a:pt x="6481" y="54674"/>
                    </a:lnTo>
                    <a:lnTo>
                      <a:pt x="6496" y="54887"/>
                    </a:lnTo>
                    <a:lnTo>
                      <a:pt x="6496" y="55121"/>
                    </a:lnTo>
                    <a:lnTo>
                      <a:pt x="6481" y="55370"/>
                    </a:lnTo>
                    <a:lnTo>
                      <a:pt x="6466" y="55633"/>
                    </a:lnTo>
                    <a:lnTo>
                      <a:pt x="6437" y="55912"/>
                    </a:lnTo>
                    <a:lnTo>
                      <a:pt x="6400" y="56205"/>
                    </a:lnTo>
                    <a:lnTo>
                      <a:pt x="6357" y="56512"/>
                    </a:lnTo>
                    <a:lnTo>
                      <a:pt x="6305" y="56820"/>
                    </a:lnTo>
                    <a:lnTo>
                      <a:pt x="6181" y="57479"/>
                    </a:lnTo>
                    <a:lnTo>
                      <a:pt x="6042" y="58167"/>
                    </a:lnTo>
                    <a:lnTo>
                      <a:pt x="5881" y="58884"/>
                    </a:lnTo>
                    <a:lnTo>
                      <a:pt x="5712" y="59609"/>
                    </a:lnTo>
                    <a:lnTo>
                      <a:pt x="5536" y="60349"/>
                    </a:lnTo>
                    <a:lnTo>
                      <a:pt x="5192" y="61806"/>
                    </a:lnTo>
                    <a:lnTo>
                      <a:pt x="5031" y="62516"/>
                    </a:lnTo>
                    <a:lnTo>
                      <a:pt x="4885" y="63204"/>
                    </a:lnTo>
                    <a:lnTo>
                      <a:pt x="4760" y="63863"/>
                    </a:lnTo>
                    <a:lnTo>
                      <a:pt x="4709" y="64171"/>
                    </a:lnTo>
                    <a:lnTo>
                      <a:pt x="4658" y="64471"/>
                    </a:lnTo>
                    <a:lnTo>
                      <a:pt x="4658" y="64471"/>
                    </a:lnTo>
                    <a:lnTo>
                      <a:pt x="4380" y="66221"/>
                    </a:lnTo>
                    <a:lnTo>
                      <a:pt x="3948" y="68894"/>
                    </a:lnTo>
                    <a:lnTo>
                      <a:pt x="3398" y="72152"/>
                    </a:lnTo>
                    <a:lnTo>
                      <a:pt x="3098" y="73895"/>
                    </a:lnTo>
                    <a:lnTo>
                      <a:pt x="2791" y="75659"/>
                    </a:lnTo>
                    <a:lnTo>
                      <a:pt x="2483" y="77409"/>
                    </a:lnTo>
                    <a:lnTo>
                      <a:pt x="2168" y="79101"/>
                    </a:lnTo>
                    <a:lnTo>
                      <a:pt x="1875" y="80690"/>
                    </a:lnTo>
                    <a:lnTo>
                      <a:pt x="1590" y="82132"/>
                    </a:lnTo>
                    <a:lnTo>
                      <a:pt x="1458" y="82784"/>
                    </a:lnTo>
                    <a:lnTo>
                      <a:pt x="1326" y="83391"/>
                    </a:lnTo>
                    <a:lnTo>
                      <a:pt x="1209" y="83941"/>
                    </a:lnTo>
                    <a:lnTo>
                      <a:pt x="1092" y="84424"/>
                    </a:lnTo>
                    <a:lnTo>
                      <a:pt x="989" y="84848"/>
                    </a:lnTo>
                    <a:lnTo>
                      <a:pt x="894" y="85193"/>
                    </a:lnTo>
                    <a:lnTo>
                      <a:pt x="806" y="85463"/>
                    </a:lnTo>
                    <a:lnTo>
                      <a:pt x="770" y="85566"/>
                    </a:lnTo>
                    <a:lnTo>
                      <a:pt x="733" y="85654"/>
                    </a:lnTo>
                    <a:lnTo>
                      <a:pt x="733" y="85654"/>
                    </a:lnTo>
                    <a:lnTo>
                      <a:pt x="492" y="86174"/>
                    </a:lnTo>
                    <a:lnTo>
                      <a:pt x="308" y="86598"/>
                    </a:lnTo>
                    <a:lnTo>
                      <a:pt x="177" y="86921"/>
                    </a:lnTo>
                    <a:lnTo>
                      <a:pt x="89" y="87162"/>
                    </a:lnTo>
                    <a:lnTo>
                      <a:pt x="38" y="87331"/>
                    </a:lnTo>
                    <a:lnTo>
                      <a:pt x="8" y="87433"/>
                    </a:lnTo>
                    <a:lnTo>
                      <a:pt x="1" y="87492"/>
                    </a:lnTo>
                    <a:lnTo>
                      <a:pt x="1" y="87506"/>
                    </a:lnTo>
                    <a:lnTo>
                      <a:pt x="1" y="87506"/>
                    </a:lnTo>
                    <a:lnTo>
                      <a:pt x="528" y="87777"/>
                    </a:lnTo>
                    <a:lnTo>
                      <a:pt x="1714" y="88400"/>
                    </a:lnTo>
                    <a:lnTo>
                      <a:pt x="2366" y="88751"/>
                    </a:lnTo>
                    <a:lnTo>
                      <a:pt x="2944" y="89073"/>
                    </a:lnTo>
                    <a:lnTo>
                      <a:pt x="3193" y="89212"/>
                    </a:lnTo>
                    <a:lnTo>
                      <a:pt x="3391" y="89330"/>
                    </a:lnTo>
                    <a:lnTo>
                      <a:pt x="3538" y="89425"/>
                    </a:lnTo>
                    <a:lnTo>
                      <a:pt x="3625" y="89491"/>
                    </a:lnTo>
                    <a:lnTo>
                      <a:pt x="3625" y="89491"/>
                    </a:lnTo>
                    <a:lnTo>
                      <a:pt x="3611" y="89330"/>
                    </a:lnTo>
                    <a:lnTo>
                      <a:pt x="3611" y="89125"/>
                    </a:lnTo>
                    <a:lnTo>
                      <a:pt x="3611" y="88854"/>
                    </a:lnTo>
                    <a:lnTo>
                      <a:pt x="3618" y="88517"/>
                    </a:lnTo>
                    <a:lnTo>
                      <a:pt x="3640" y="88107"/>
                    </a:lnTo>
                    <a:lnTo>
                      <a:pt x="3684" y="87638"/>
                    </a:lnTo>
                    <a:lnTo>
                      <a:pt x="3743" y="87118"/>
                    </a:lnTo>
                    <a:lnTo>
                      <a:pt x="3779" y="86840"/>
                    </a:lnTo>
                    <a:lnTo>
                      <a:pt x="3830" y="86540"/>
                    </a:lnTo>
                    <a:lnTo>
                      <a:pt x="3882" y="86240"/>
                    </a:lnTo>
                    <a:lnTo>
                      <a:pt x="3940" y="85917"/>
                    </a:lnTo>
                    <a:lnTo>
                      <a:pt x="4013" y="85588"/>
                    </a:lnTo>
                    <a:lnTo>
                      <a:pt x="4094" y="85251"/>
                    </a:lnTo>
                    <a:lnTo>
                      <a:pt x="4182" y="84900"/>
                    </a:lnTo>
                    <a:lnTo>
                      <a:pt x="4277" y="84541"/>
                    </a:lnTo>
                    <a:lnTo>
                      <a:pt x="4387" y="84175"/>
                    </a:lnTo>
                    <a:lnTo>
                      <a:pt x="4504" y="83794"/>
                    </a:lnTo>
                    <a:lnTo>
                      <a:pt x="4636" y="83413"/>
                    </a:lnTo>
                    <a:lnTo>
                      <a:pt x="4775" y="83018"/>
                    </a:lnTo>
                    <a:lnTo>
                      <a:pt x="4936" y="82615"/>
                    </a:lnTo>
                    <a:lnTo>
                      <a:pt x="5104" y="82213"/>
                    </a:lnTo>
                    <a:lnTo>
                      <a:pt x="5280" y="81802"/>
                    </a:lnTo>
                    <a:lnTo>
                      <a:pt x="5478" y="81385"/>
                    </a:lnTo>
                    <a:lnTo>
                      <a:pt x="5478" y="81385"/>
                    </a:lnTo>
                    <a:lnTo>
                      <a:pt x="5925" y="80463"/>
                    </a:lnTo>
                    <a:lnTo>
                      <a:pt x="6444" y="79408"/>
                    </a:lnTo>
                    <a:lnTo>
                      <a:pt x="7660" y="76963"/>
                    </a:lnTo>
                    <a:lnTo>
                      <a:pt x="8326" y="75623"/>
                    </a:lnTo>
                    <a:lnTo>
                      <a:pt x="9007" y="74239"/>
                    </a:lnTo>
                    <a:lnTo>
                      <a:pt x="9695" y="72826"/>
                    </a:lnTo>
                    <a:lnTo>
                      <a:pt x="10376" y="71405"/>
                    </a:lnTo>
                    <a:lnTo>
                      <a:pt x="11035" y="70007"/>
                    </a:lnTo>
                    <a:lnTo>
                      <a:pt x="11665" y="68652"/>
                    </a:lnTo>
                    <a:lnTo>
                      <a:pt x="11958" y="68000"/>
                    </a:lnTo>
                    <a:lnTo>
                      <a:pt x="12236" y="67363"/>
                    </a:lnTo>
                    <a:lnTo>
                      <a:pt x="12500" y="66748"/>
                    </a:lnTo>
                    <a:lnTo>
                      <a:pt x="12749" y="66155"/>
                    </a:lnTo>
                    <a:lnTo>
                      <a:pt x="12976" y="65591"/>
                    </a:lnTo>
                    <a:lnTo>
                      <a:pt x="13188" y="65064"/>
                    </a:lnTo>
                    <a:lnTo>
                      <a:pt x="13371" y="64559"/>
                    </a:lnTo>
                    <a:lnTo>
                      <a:pt x="13532" y="64098"/>
                    </a:lnTo>
                    <a:lnTo>
                      <a:pt x="13664" y="63673"/>
                    </a:lnTo>
                    <a:lnTo>
                      <a:pt x="13766" y="63292"/>
                    </a:lnTo>
                    <a:lnTo>
                      <a:pt x="13810" y="63117"/>
                    </a:lnTo>
                    <a:lnTo>
                      <a:pt x="13847" y="62955"/>
                    </a:lnTo>
                    <a:lnTo>
                      <a:pt x="13869" y="62802"/>
                    </a:lnTo>
                    <a:lnTo>
                      <a:pt x="13891" y="62663"/>
                    </a:lnTo>
                    <a:lnTo>
                      <a:pt x="13891" y="62663"/>
                    </a:lnTo>
                    <a:lnTo>
                      <a:pt x="13942" y="62113"/>
                    </a:lnTo>
                    <a:lnTo>
                      <a:pt x="13993" y="61550"/>
                    </a:lnTo>
                    <a:lnTo>
                      <a:pt x="14037" y="60971"/>
                    </a:lnTo>
                    <a:lnTo>
                      <a:pt x="14081" y="60385"/>
                    </a:lnTo>
                    <a:lnTo>
                      <a:pt x="14154" y="59199"/>
                    </a:lnTo>
                    <a:lnTo>
                      <a:pt x="14220" y="58042"/>
                    </a:lnTo>
                    <a:lnTo>
                      <a:pt x="14286" y="56944"/>
                    </a:lnTo>
                    <a:lnTo>
                      <a:pt x="14352" y="55948"/>
                    </a:lnTo>
                    <a:lnTo>
                      <a:pt x="14381" y="55502"/>
                    </a:lnTo>
                    <a:lnTo>
                      <a:pt x="14418" y="55092"/>
                    </a:lnTo>
                    <a:lnTo>
                      <a:pt x="14455" y="54733"/>
                    </a:lnTo>
                    <a:lnTo>
                      <a:pt x="14491" y="54425"/>
                    </a:lnTo>
                    <a:lnTo>
                      <a:pt x="14491" y="54425"/>
                    </a:lnTo>
                    <a:lnTo>
                      <a:pt x="14506" y="54352"/>
                    </a:lnTo>
                    <a:lnTo>
                      <a:pt x="14528" y="54264"/>
                    </a:lnTo>
                    <a:lnTo>
                      <a:pt x="14557" y="54176"/>
                    </a:lnTo>
                    <a:lnTo>
                      <a:pt x="14601" y="54081"/>
                    </a:lnTo>
                    <a:lnTo>
                      <a:pt x="14696" y="53869"/>
                    </a:lnTo>
                    <a:lnTo>
                      <a:pt x="14828" y="53627"/>
                    </a:lnTo>
                    <a:lnTo>
                      <a:pt x="14982" y="53364"/>
                    </a:lnTo>
                    <a:lnTo>
                      <a:pt x="15165" y="53071"/>
                    </a:lnTo>
                    <a:lnTo>
                      <a:pt x="15370" y="52756"/>
                    </a:lnTo>
                    <a:lnTo>
                      <a:pt x="15604" y="52419"/>
                    </a:lnTo>
                    <a:lnTo>
                      <a:pt x="15853" y="52060"/>
                    </a:lnTo>
                    <a:lnTo>
                      <a:pt x="16124" y="51687"/>
                    </a:lnTo>
                    <a:lnTo>
                      <a:pt x="16717" y="50874"/>
                    </a:lnTo>
                    <a:lnTo>
                      <a:pt x="17376" y="49988"/>
                    </a:lnTo>
                    <a:lnTo>
                      <a:pt x="18086" y="49051"/>
                    </a:lnTo>
                    <a:lnTo>
                      <a:pt x="18833" y="48055"/>
                    </a:lnTo>
                    <a:lnTo>
                      <a:pt x="19609" y="47023"/>
                    </a:lnTo>
                    <a:lnTo>
                      <a:pt x="20393" y="45954"/>
                    </a:lnTo>
                    <a:lnTo>
                      <a:pt x="21184" y="44855"/>
                    </a:lnTo>
                    <a:lnTo>
                      <a:pt x="21572" y="44306"/>
                    </a:lnTo>
                    <a:lnTo>
                      <a:pt x="21960" y="43750"/>
                    </a:lnTo>
                    <a:lnTo>
                      <a:pt x="22341" y="43186"/>
                    </a:lnTo>
                    <a:lnTo>
                      <a:pt x="22714" y="42629"/>
                    </a:lnTo>
                    <a:lnTo>
                      <a:pt x="23080" y="42073"/>
                    </a:lnTo>
                    <a:lnTo>
                      <a:pt x="23439" y="41509"/>
                    </a:lnTo>
                    <a:lnTo>
                      <a:pt x="23783" y="40960"/>
                    </a:lnTo>
                    <a:lnTo>
                      <a:pt x="24112" y="40404"/>
                    </a:lnTo>
                    <a:lnTo>
                      <a:pt x="24112" y="40404"/>
                    </a:lnTo>
                    <a:lnTo>
                      <a:pt x="24435" y="39854"/>
                    </a:lnTo>
                    <a:lnTo>
                      <a:pt x="24742" y="39305"/>
                    </a:lnTo>
                    <a:lnTo>
                      <a:pt x="25050" y="38763"/>
                    </a:lnTo>
                    <a:lnTo>
                      <a:pt x="25343" y="38214"/>
                    </a:lnTo>
                    <a:lnTo>
                      <a:pt x="25635" y="37680"/>
                    </a:lnTo>
                    <a:lnTo>
                      <a:pt x="25914" y="37145"/>
                    </a:lnTo>
                    <a:lnTo>
                      <a:pt x="26448" y="36105"/>
                    </a:lnTo>
                    <a:lnTo>
                      <a:pt x="26953" y="35095"/>
                    </a:lnTo>
                    <a:lnTo>
                      <a:pt x="27415" y="34129"/>
                    </a:lnTo>
                    <a:lnTo>
                      <a:pt x="27839" y="33213"/>
                    </a:lnTo>
                    <a:lnTo>
                      <a:pt x="28227" y="32357"/>
                    </a:lnTo>
                    <a:lnTo>
                      <a:pt x="28579" y="31573"/>
                    </a:lnTo>
                    <a:lnTo>
                      <a:pt x="28886" y="30870"/>
                    </a:lnTo>
                    <a:lnTo>
                      <a:pt x="29143" y="30248"/>
                    </a:lnTo>
                    <a:lnTo>
                      <a:pt x="29362" y="29713"/>
                    </a:lnTo>
                    <a:lnTo>
                      <a:pt x="29663" y="28974"/>
                    </a:lnTo>
                    <a:lnTo>
                      <a:pt x="29765" y="28718"/>
                    </a:lnTo>
                    <a:lnTo>
                      <a:pt x="29765" y="28718"/>
                    </a:lnTo>
                    <a:lnTo>
                      <a:pt x="29912" y="29259"/>
                    </a:lnTo>
                    <a:lnTo>
                      <a:pt x="30095" y="29911"/>
                    </a:lnTo>
                    <a:lnTo>
                      <a:pt x="30351" y="30775"/>
                    </a:lnTo>
                    <a:lnTo>
                      <a:pt x="30666" y="31837"/>
                    </a:lnTo>
                    <a:lnTo>
                      <a:pt x="31046" y="33067"/>
                    </a:lnTo>
                    <a:lnTo>
                      <a:pt x="31478" y="34443"/>
                    </a:lnTo>
                    <a:lnTo>
                      <a:pt x="31969" y="35937"/>
                    </a:lnTo>
                    <a:lnTo>
                      <a:pt x="32240" y="36728"/>
                    </a:lnTo>
                    <a:lnTo>
                      <a:pt x="32518" y="37541"/>
                    </a:lnTo>
                    <a:lnTo>
                      <a:pt x="32804" y="38368"/>
                    </a:lnTo>
                    <a:lnTo>
                      <a:pt x="33104" y="39210"/>
                    </a:lnTo>
                    <a:lnTo>
                      <a:pt x="33419" y="40067"/>
                    </a:lnTo>
                    <a:lnTo>
                      <a:pt x="33741" y="40938"/>
                    </a:lnTo>
                    <a:lnTo>
                      <a:pt x="34078" y="41809"/>
                    </a:lnTo>
                    <a:lnTo>
                      <a:pt x="34422" y="42688"/>
                    </a:lnTo>
                    <a:lnTo>
                      <a:pt x="34773" y="43567"/>
                    </a:lnTo>
                    <a:lnTo>
                      <a:pt x="35139" y="44445"/>
                    </a:lnTo>
                    <a:lnTo>
                      <a:pt x="35506" y="45317"/>
                    </a:lnTo>
                    <a:lnTo>
                      <a:pt x="35886" y="46188"/>
                    </a:lnTo>
                    <a:lnTo>
                      <a:pt x="36274" y="47037"/>
                    </a:lnTo>
                    <a:lnTo>
                      <a:pt x="36670" y="47879"/>
                    </a:lnTo>
                    <a:lnTo>
                      <a:pt x="37073" y="48699"/>
                    </a:lnTo>
                    <a:lnTo>
                      <a:pt x="37483" y="49505"/>
                    </a:lnTo>
                    <a:lnTo>
                      <a:pt x="37483" y="49505"/>
                    </a:lnTo>
                    <a:lnTo>
                      <a:pt x="37885" y="50274"/>
                    </a:lnTo>
                    <a:lnTo>
                      <a:pt x="38273" y="50984"/>
                    </a:lnTo>
                    <a:lnTo>
                      <a:pt x="38647" y="51650"/>
                    </a:lnTo>
                    <a:lnTo>
                      <a:pt x="38998" y="52258"/>
                    </a:lnTo>
                    <a:lnTo>
                      <a:pt x="39335" y="52829"/>
                    </a:lnTo>
                    <a:lnTo>
                      <a:pt x="39657" y="53349"/>
                    </a:lnTo>
                    <a:lnTo>
                      <a:pt x="39965" y="53832"/>
                    </a:lnTo>
                    <a:lnTo>
                      <a:pt x="40258" y="54272"/>
                    </a:lnTo>
                    <a:lnTo>
                      <a:pt x="40529" y="54674"/>
                    </a:lnTo>
                    <a:lnTo>
                      <a:pt x="40792" y="55033"/>
                    </a:lnTo>
                    <a:lnTo>
                      <a:pt x="41041" y="55370"/>
                    </a:lnTo>
                    <a:lnTo>
                      <a:pt x="41275" y="55663"/>
                    </a:lnTo>
                    <a:lnTo>
                      <a:pt x="41495" y="55934"/>
                    </a:lnTo>
                    <a:lnTo>
                      <a:pt x="41707" y="56168"/>
                    </a:lnTo>
                    <a:lnTo>
                      <a:pt x="41905" y="56380"/>
                    </a:lnTo>
                    <a:lnTo>
                      <a:pt x="42088" y="56571"/>
                    </a:lnTo>
                    <a:lnTo>
                      <a:pt x="42257" y="56732"/>
                    </a:lnTo>
                    <a:lnTo>
                      <a:pt x="42418" y="56878"/>
                    </a:lnTo>
                    <a:lnTo>
                      <a:pt x="42571" y="57003"/>
                    </a:lnTo>
                    <a:lnTo>
                      <a:pt x="42710" y="57112"/>
                    </a:lnTo>
                    <a:lnTo>
                      <a:pt x="42835" y="57208"/>
                    </a:lnTo>
                    <a:lnTo>
                      <a:pt x="42952" y="57288"/>
                    </a:lnTo>
                    <a:lnTo>
                      <a:pt x="43157" y="57427"/>
                    </a:lnTo>
                    <a:lnTo>
                      <a:pt x="43333" y="57537"/>
                    </a:lnTo>
                    <a:lnTo>
                      <a:pt x="43406" y="57588"/>
                    </a:lnTo>
                    <a:lnTo>
                      <a:pt x="43465" y="57640"/>
                    </a:lnTo>
                    <a:lnTo>
                      <a:pt x="43523" y="57691"/>
                    </a:lnTo>
                    <a:lnTo>
                      <a:pt x="43574" y="57742"/>
                    </a:lnTo>
                    <a:lnTo>
                      <a:pt x="43618" y="57808"/>
                    </a:lnTo>
                    <a:lnTo>
                      <a:pt x="43648" y="57874"/>
                    </a:lnTo>
                    <a:lnTo>
                      <a:pt x="43648" y="57874"/>
                    </a:lnTo>
                    <a:lnTo>
                      <a:pt x="43714" y="58020"/>
                    </a:lnTo>
                    <a:lnTo>
                      <a:pt x="43765" y="58167"/>
                    </a:lnTo>
                    <a:lnTo>
                      <a:pt x="43816" y="58321"/>
                    </a:lnTo>
                    <a:lnTo>
                      <a:pt x="43867" y="58489"/>
                    </a:lnTo>
                    <a:lnTo>
                      <a:pt x="43955" y="58840"/>
                    </a:lnTo>
                    <a:lnTo>
                      <a:pt x="44043" y="59251"/>
                    </a:lnTo>
                    <a:lnTo>
                      <a:pt x="44263" y="60290"/>
                    </a:lnTo>
                    <a:lnTo>
                      <a:pt x="44409" y="60964"/>
                    </a:lnTo>
                    <a:lnTo>
                      <a:pt x="44600" y="61755"/>
                    </a:lnTo>
                    <a:lnTo>
                      <a:pt x="44600" y="61755"/>
                    </a:lnTo>
                    <a:lnTo>
                      <a:pt x="44717" y="62216"/>
                    </a:lnTo>
                    <a:lnTo>
                      <a:pt x="44856" y="62750"/>
                    </a:lnTo>
                    <a:lnTo>
                      <a:pt x="45017" y="63329"/>
                    </a:lnTo>
                    <a:lnTo>
                      <a:pt x="45200" y="63959"/>
                    </a:lnTo>
                    <a:lnTo>
                      <a:pt x="45405" y="64632"/>
                    </a:lnTo>
                    <a:lnTo>
                      <a:pt x="45625" y="65328"/>
                    </a:lnTo>
                    <a:lnTo>
                      <a:pt x="45866" y="66053"/>
                    </a:lnTo>
                    <a:lnTo>
                      <a:pt x="46130" y="66785"/>
                    </a:lnTo>
                    <a:lnTo>
                      <a:pt x="46408" y="67524"/>
                    </a:lnTo>
                    <a:lnTo>
                      <a:pt x="46555" y="67891"/>
                    </a:lnTo>
                    <a:lnTo>
                      <a:pt x="46708" y="68257"/>
                    </a:lnTo>
                    <a:lnTo>
                      <a:pt x="46862" y="68623"/>
                    </a:lnTo>
                    <a:lnTo>
                      <a:pt x="47023" y="68982"/>
                    </a:lnTo>
                    <a:lnTo>
                      <a:pt x="47184" y="69333"/>
                    </a:lnTo>
                    <a:lnTo>
                      <a:pt x="47353" y="69684"/>
                    </a:lnTo>
                    <a:lnTo>
                      <a:pt x="47528" y="70021"/>
                    </a:lnTo>
                    <a:lnTo>
                      <a:pt x="47697" y="70358"/>
                    </a:lnTo>
                    <a:lnTo>
                      <a:pt x="47880" y="70680"/>
                    </a:lnTo>
                    <a:lnTo>
                      <a:pt x="48063" y="70988"/>
                    </a:lnTo>
                    <a:lnTo>
                      <a:pt x="48246" y="71288"/>
                    </a:lnTo>
                    <a:lnTo>
                      <a:pt x="48436" y="71574"/>
                    </a:lnTo>
                    <a:lnTo>
                      <a:pt x="48634" y="71852"/>
                    </a:lnTo>
                    <a:lnTo>
                      <a:pt x="48824" y="72108"/>
                    </a:lnTo>
                    <a:lnTo>
                      <a:pt x="48824" y="72108"/>
                    </a:lnTo>
                    <a:lnTo>
                      <a:pt x="49037" y="72386"/>
                    </a:lnTo>
                    <a:lnTo>
                      <a:pt x="49264" y="72708"/>
                    </a:lnTo>
                    <a:lnTo>
                      <a:pt x="49513" y="73082"/>
                    </a:lnTo>
                    <a:lnTo>
                      <a:pt x="49784" y="73492"/>
                    </a:lnTo>
                    <a:lnTo>
                      <a:pt x="50062" y="73939"/>
                    </a:lnTo>
                    <a:lnTo>
                      <a:pt x="50355" y="74422"/>
                    </a:lnTo>
                    <a:lnTo>
                      <a:pt x="50662" y="74927"/>
                    </a:lnTo>
                    <a:lnTo>
                      <a:pt x="50977" y="75469"/>
                    </a:lnTo>
                    <a:lnTo>
                      <a:pt x="51636" y="76604"/>
                    </a:lnTo>
                    <a:lnTo>
                      <a:pt x="52310" y="77797"/>
                    </a:lnTo>
                    <a:lnTo>
                      <a:pt x="52983" y="79027"/>
                    </a:lnTo>
                    <a:lnTo>
                      <a:pt x="53650" y="80250"/>
                    </a:lnTo>
                    <a:lnTo>
                      <a:pt x="54294" y="81444"/>
                    </a:lnTo>
                    <a:lnTo>
                      <a:pt x="54902" y="82571"/>
                    </a:lnTo>
                    <a:lnTo>
                      <a:pt x="55927" y="84534"/>
                    </a:lnTo>
                    <a:lnTo>
                      <a:pt x="56630" y="85881"/>
                    </a:lnTo>
                    <a:lnTo>
                      <a:pt x="56893" y="86386"/>
                    </a:lnTo>
                    <a:lnTo>
                      <a:pt x="59654" y="84958"/>
                    </a:lnTo>
                    <a:lnTo>
                      <a:pt x="59654" y="84958"/>
                    </a:lnTo>
                    <a:lnTo>
                      <a:pt x="58834" y="80836"/>
                    </a:lnTo>
                    <a:lnTo>
                      <a:pt x="57625" y="74737"/>
                    </a:lnTo>
                    <a:lnTo>
                      <a:pt x="57625" y="74737"/>
                    </a:lnTo>
                    <a:lnTo>
                      <a:pt x="57574" y="74429"/>
                    </a:lnTo>
                    <a:lnTo>
                      <a:pt x="57508" y="74004"/>
                    </a:lnTo>
                    <a:lnTo>
                      <a:pt x="57435" y="73463"/>
                    </a:lnTo>
                    <a:lnTo>
                      <a:pt x="57362" y="72826"/>
                    </a:lnTo>
                    <a:lnTo>
                      <a:pt x="57179" y="71273"/>
                    </a:lnTo>
                    <a:lnTo>
                      <a:pt x="56974" y="69414"/>
                    </a:lnTo>
                    <a:lnTo>
                      <a:pt x="56754" y="67312"/>
                    </a:lnTo>
                    <a:lnTo>
                      <a:pt x="56527" y="65042"/>
                    </a:lnTo>
                    <a:lnTo>
                      <a:pt x="56051" y="60254"/>
                    </a:lnTo>
                    <a:lnTo>
                      <a:pt x="55605" y="55589"/>
                    </a:lnTo>
                    <a:lnTo>
                      <a:pt x="55224" y="51584"/>
                    </a:lnTo>
                    <a:lnTo>
                      <a:pt x="54865" y="47740"/>
                    </a:lnTo>
                    <a:lnTo>
                      <a:pt x="54477" y="33374"/>
                    </a:lnTo>
                    <a:lnTo>
                      <a:pt x="52149" y="16812"/>
                    </a:lnTo>
                    <a:lnTo>
                      <a:pt x="50552" y="17368"/>
                    </a:lnTo>
                    <a:lnTo>
                      <a:pt x="50552" y="17368"/>
                    </a:lnTo>
                    <a:lnTo>
                      <a:pt x="50384" y="17017"/>
                    </a:lnTo>
                    <a:lnTo>
                      <a:pt x="49930" y="16065"/>
                    </a:lnTo>
                    <a:lnTo>
                      <a:pt x="49242" y="14667"/>
                    </a:lnTo>
                    <a:lnTo>
                      <a:pt x="48832" y="13846"/>
                    </a:lnTo>
                    <a:lnTo>
                      <a:pt x="48392" y="12968"/>
                    </a:lnTo>
                    <a:lnTo>
                      <a:pt x="47931" y="12067"/>
                    </a:lnTo>
                    <a:lnTo>
                      <a:pt x="47455" y="11137"/>
                    </a:lnTo>
                    <a:lnTo>
                      <a:pt x="46965" y="10222"/>
                    </a:lnTo>
                    <a:lnTo>
                      <a:pt x="46474" y="9329"/>
                    </a:lnTo>
                    <a:lnTo>
                      <a:pt x="45998" y="8479"/>
                    </a:lnTo>
                    <a:lnTo>
                      <a:pt x="45764" y="8069"/>
                    </a:lnTo>
                    <a:lnTo>
                      <a:pt x="45529" y="7689"/>
                    </a:lnTo>
                    <a:lnTo>
                      <a:pt x="45310" y="7322"/>
                    </a:lnTo>
                    <a:lnTo>
                      <a:pt x="45090" y="6978"/>
                    </a:lnTo>
                    <a:lnTo>
                      <a:pt x="44885" y="6663"/>
                    </a:lnTo>
                    <a:lnTo>
                      <a:pt x="44687" y="6371"/>
                    </a:lnTo>
                    <a:lnTo>
                      <a:pt x="44687" y="6371"/>
                    </a:lnTo>
                    <a:lnTo>
                      <a:pt x="43289" y="4379"/>
                    </a:lnTo>
                    <a:lnTo>
                      <a:pt x="42227" y="2856"/>
                    </a:lnTo>
                    <a:lnTo>
                      <a:pt x="41561" y="1882"/>
                    </a:lnTo>
                    <a:lnTo>
                      <a:pt x="41327" y="1538"/>
                    </a:lnTo>
                    <a:lnTo>
                      <a:pt x="41327" y="1538"/>
                    </a:lnTo>
                    <a:lnTo>
                      <a:pt x="40843" y="1421"/>
                    </a:lnTo>
                    <a:lnTo>
                      <a:pt x="40280" y="1296"/>
                    </a:lnTo>
                    <a:lnTo>
                      <a:pt x="39518" y="1135"/>
                    </a:lnTo>
                    <a:lnTo>
                      <a:pt x="38595" y="952"/>
                    </a:lnTo>
                    <a:lnTo>
                      <a:pt x="38076" y="850"/>
                    </a:lnTo>
                    <a:lnTo>
                      <a:pt x="37526" y="755"/>
                    </a:lnTo>
                    <a:lnTo>
                      <a:pt x="36941" y="659"/>
                    </a:lnTo>
                    <a:lnTo>
                      <a:pt x="36333" y="564"/>
                    </a:lnTo>
                    <a:lnTo>
                      <a:pt x="35696" y="469"/>
                    </a:lnTo>
                    <a:lnTo>
                      <a:pt x="35044" y="381"/>
                    </a:lnTo>
                    <a:lnTo>
                      <a:pt x="34371" y="301"/>
                    </a:lnTo>
                    <a:lnTo>
                      <a:pt x="33675" y="220"/>
                    </a:lnTo>
                    <a:lnTo>
                      <a:pt x="32972" y="154"/>
                    </a:lnTo>
                    <a:lnTo>
                      <a:pt x="32255" y="103"/>
                    </a:lnTo>
                    <a:lnTo>
                      <a:pt x="31530" y="52"/>
                    </a:lnTo>
                    <a:lnTo>
                      <a:pt x="30798" y="22"/>
                    </a:lnTo>
                    <a:lnTo>
                      <a:pt x="30065" y="0"/>
                    </a:lnTo>
                    <a:lnTo>
                      <a:pt x="29333" y="0"/>
                    </a:lnTo>
                    <a:lnTo>
                      <a:pt x="28967" y="0"/>
                    </a:lnTo>
                    <a:lnTo>
                      <a:pt x="28601" y="15"/>
                    </a:lnTo>
                    <a:lnTo>
                      <a:pt x="28235" y="22"/>
                    </a:lnTo>
                    <a:lnTo>
                      <a:pt x="27876" y="44"/>
                    </a:lnTo>
                    <a:lnTo>
                      <a:pt x="27517" y="66"/>
                    </a:lnTo>
                    <a:lnTo>
                      <a:pt x="27158" y="96"/>
                    </a:lnTo>
                    <a:lnTo>
                      <a:pt x="26807" y="132"/>
                    </a:lnTo>
                    <a:lnTo>
                      <a:pt x="26456" y="169"/>
                    </a:lnTo>
                    <a:lnTo>
                      <a:pt x="26111" y="213"/>
                    </a:lnTo>
                    <a:lnTo>
                      <a:pt x="25767" y="264"/>
                    </a:lnTo>
                    <a:lnTo>
                      <a:pt x="25430" y="323"/>
                    </a:lnTo>
                    <a:lnTo>
                      <a:pt x="25094" y="381"/>
                    </a:lnTo>
                    <a:lnTo>
                      <a:pt x="24764" y="447"/>
                    </a:lnTo>
                    <a:lnTo>
                      <a:pt x="24442" y="528"/>
                    </a:lnTo>
                    <a:lnTo>
                      <a:pt x="24120" y="608"/>
                    </a:lnTo>
                    <a:lnTo>
                      <a:pt x="23812" y="69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2"/>
              <p:cNvSpPr/>
              <p:nvPr/>
            </p:nvSpPr>
            <p:spPr>
              <a:xfrm>
                <a:off x="5080250" y="4679125"/>
                <a:ext cx="421975" cy="527200"/>
              </a:xfrm>
              <a:custGeom>
                <a:rect b="b" l="l" r="r" t="t"/>
                <a:pathLst>
                  <a:path extrusionOk="0" h="21088" w="16879">
                    <a:moveTo>
                      <a:pt x="6400" y="0"/>
                    </a:moveTo>
                    <a:lnTo>
                      <a:pt x="1" y="2007"/>
                    </a:lnTo>
                    <a:lnTo>
                      <a:pt x="8" y="2131"/>
                    </a:lnTo>
                    <a:lnTo>
                      <a:pt x="23" y="2483"/>
                    </a:lnTo>
                    <a:lnTo>
                      <a:pt x="45" y="2717"/>
                    </a:lnTo>
                    <a:lnTo>
                      <a:pt x="67" y="2981"/>
                    </a:lnTo>
                    <a:lnTo>
                      <a:pt x="96" y="3273"/>
                    </a:lnTo>
                    <a:lnTo>
                      <a:pt x="140" y="3581"/>
                    </a:lnTo>
                    <a:lnTo>
                      <a:pt x="191" y="3903"/>
                    </a:lnTo>
                    <a:lnTo>
                      <a:pt x="250" y="4218"/>
                    </a:lnTo>
                    <a:lnTo>
                      <a:pt x="330" y="4533"/>
                    </a:lnTo>
                    <a:lnTo>
                      <a:pt x="374" y="4679"/>
                    </a:lnTo>
                    <a:lnTo>
                      <a:pt x="418" y="4826"/>
                    </a:lnTo>
                    <a:lnTo>
                      <a:pt x="469" y="4972"/>
                    </a:lnTo>
                    <a:lnTo>
                      <a:pt x="521" y="5104"/>
                    </a:lnTo>
                    <a:lnTo>
                      <a:pt x="579" y="5228"/>
                    </a:lnTo>
                    <a:lnTo>
                      <a:pt x="638" y="5353"/>
                    </a:lnTo>
                    <a:lnTo>
                      <a:pt x="704" y="5463"/>
                    </a:lnTo>
                    <a:lnTo>
                      <a:pt x="777" y="5558"/>
                    </a:lnTo>
                    <a:lnTo>
                      <a:pt x="850" y="5646"/>
                    </a:lnTo>
                    <a:lnTo>
                      <a:pt x="931" y="5726"/>
                    </a:lnTo>
                    <a:lnTo>
                      <a:pt x="1011" y="5792"/>
                    </a:lnTo>
                    <a:lnTo>
                      <a:pt x="1085" y="5873"/>
                    </a:lnTo>
                    <a:lnTo>
                      <a:pt x="1158" y="5953"/>
                    </a:lnTo>
                    <a:lnTo>
                      <a:pt x="1231" y="6034"/>
                    </a:lnTo>
                    <a:lnTo>
                      <a:pt x="1363" y="6210"/>
                    </a:lnTo>
                    <a:lnTo>
                      <a:pt x="1480" y="6400"/>
                    </a:lnTo>
                    <a:lnTo>
                      <a:pt x="1597" y="6598"/>
                    </a:lnTo>
                    <a:lnTo>
                      <a:pt x="1700" y="6803"/>
                    </a:lnTo>
                    <a:lnTo>
                      <a:pt x="1802" y="7008"/>
                    </a:lnTo>
                    <a:lnTo>
                      <a:pt x="1897" y="7227"/>
                    </a:lnTo>
                    <a:lnTo>
                      <a:pt x="2088" y="7652"/>
                    </a:lnTo>
                    <a:lnTo>
                      <a:pt x="2183" y="7864"/>
                    </a:lnTo>
                    <a:lnTo>
                      <a:pt x="2285" y="8069"/>
                    </a:lnTo>
                    <a:lnTo>
                      <a:pt x="2388" y="8267"/>
                    </a:lnTo>
                    <a:lnTo>
                      <a:pt x="2498" y="8450"/>
                    </a:lnTo>
                    <a:lnTo>
                      <a:pt x="2615" y="8633"/>
                    </a:lnTo>
                    <a:lnTo>
                      <a:pt x="2739" y="8794"/>
                    </a:lnTo>
                    <a:lnTo>
                      <a:pt x="2827" y="8882"/>
                    </a:lnTo>
                    <a:lnTo>
                      <a:pt x="2937" y="8992"/>
                    </a:lnTo>
                    <a:lnTo>
                      <a:pt x="3076" y="9116"/>
                    </a:lnTo>
                    <a:lnTo>
                      <a:pt x="3237" y="9263"/>
                    </a:lnTo>
                    <a:lnTo>
                      <a:pt x="3633" y="9592"/>
                    </a:lnTo>
                    <a:lnTo>
                      <a:pt x="4116" y="9980"/>
                    </a:lnTo>
                    <a:lnTo>
                      <a:pt x="5258" y="10888"/>
                    </a:lnTo>
                    <a:lnTo>
                      <a:pt x="6554" y="11921"/>
                    </a:lnTo>
                    <a:lnTo>
                      <a:pt x="7228" y="12455"/>
                    </a:lnTo>
                    <a:lnTo>
                      <a:pt x="7894" y="13004"/>
                    </a:lnTo>
                    <a:lnTo>
                      <a:pt x="8546" y="13546"/>
                    </a:lnTo>
                    <a:lnTo>
                      <a:pt x="9161" y="14073"/>
                    </a:lnTo>
                    <a:lnTo>
                      <a:pt x="9454" y="14330"/>
                    </a:lnTo>
                    <a:lnTo>
                      <a:pt x="9732" y="14586"/>
                    </a:lnTo>
                    <a:lnTo>
                      <a:pt x="9995" y="14828"/>
                    </a:lnTo>
                    <a:lnTo>
                      <a:pt x="10244" y="15069"/>
                    </a:lnTo>
                    <a:lnTo>
                      <a:pt x="10471" y="15296"/>
                    </a:lnTo>
                    <a:lnTo>
                      <a:pt x="10676" y="15516"/>
                    </a:lnTo>
                    <a:lnTo>
                      <a:pt x="10859" y="15721"/>
                    </a:lnTo>
                    <a:lnTo>
                      <a:pt x="11021" y="15911"/>
                    </a:lnTo>
                    <a:lnTo>
                      <a:pt x="11665" y="16709"/>
                    </a:lnTo>
                    <a:lnTo>
                      <a:pt x="12360" y="17566"/>
                    </a:lnTo>
                    <a:lnTo>
                      <a:pt x="13071" y="18430"/>
                    </a:lnTo>
                    <a:lnTo>
                      <a:pt x="13752" y="19257"/>
                    </a:lnTo>
                    <a:lnTo>
                      <a:pt x="14850" y="20561"/>
                    </a:lnTo>
                    <a:lnTo>
                      <a:pt x="15297" y="21088"/>
                    </a:lnTo>
                    <a:lnTo>
                      <a:pt x="16878" y="20085"/>
                    </a:lnTo>
                    <a:lnTo>
                      <a:pt x="16878" y="19052"/>
                    </a:lnTo>
                    <a:lnTo>
                      <a:pt x="16395" y="18423"/>
                    </a:lnTo>
                    <a:lnTo>
                      <a:pt x="15890" y="17749"/>
                    </a:lnTo>
                    <a:lnTo>
                      <a:pt x="15282" y="16929"/>
                    </a:lnTo>
                    <a:lnTo>
                      <a:pt x="14638" y="16043"/>
                    </a:lnTo>
                    <a:lnTo>
                      <a:pt x="14330" y="15596"/>
                    </a:lnTo>
                    <a:lnTo>
                      <a:pt x="14030" y="15164"/>
                    </a:lnTo>
                    <a:lnTo>
                      <a:pt x="13752" y="14747"/>
                    </a:lnTo>
                    <a:lnTo>
                      <a:pt x="13503" y="14359"/>
                    </a:lnTo>
                    <a:lnTo>
                      <a:pt x="13290" y="14015"/>
                    </a:lnTo>
                    <a:lnTo>
                      <a:pt x="13203" y="13854"/>
                    </a:lnTo>
                    <a:lnTo>
                      <a:pt x="13129" y="13715"/>
                    </a:lnTo>
                    <a:lnTo>
                      <a:pt x="12946" y="13385"/>
                    </a:lnTo>
                    <a:lnTo>
                      <a:pt x="12697" y="12961"/>
                    </a:lnTo>
                    <a:lnTo>
                      <a:pt x="12382" y="12448"/>
                    </a:lnTo>
                    <a:lnTo>
                      <a:pt x="12016" y="11870"/>
                    </a:lnTo>
                    <a:lnTo>
                      <a:pt x="11606" y="11240"/>
                    </a:lnTo>
                    <a:lnTo>
                      <a:pt x="11160" y="10574"/>
                    </a:lnTo>
                    <a:lnTo>
                      <a:pt x="10691" y="9878"/>
                    </a:lnTo>
                    <a:lnTo>
                      <a:pt x="10200" y="9175"/>
                    </a:lnTo>
                    <a:lnTo>
                      <a:pt x="9710" y="8479"/>
                    </a:lnTo>
                    <a:lnTo>
                      <a:pt x="9212" y="7798"/>
                    </a:lnTo>
                    <a:lnTo>
                      <a:pt x="8736" y="7161"/>
                    </a:lnTo>
                    <a:lnTo>
                      <a:pt x="8275" y="6576"/>
                    </a:lnTo>
                    <a:lnTo>
                      <a:pt x="8055" y="6305"/>
                    </a:lnTo>
                    <a:lnTo>
                      <a:pt x="7843" y="6056"/>
                    </a:lnTo>
                    <a:lnTo>
                      <a:pt x="7638" y="5829"/>
                    </a:lnTo>
                    <a:lnTo>
                      <a:pt x="7447" y="5616"/>
                    </a:lnTo>
                    <a:lnTo>
                      <a:pt x="7272" y="5433"/>
                    </a:lnTo>
                    <a:lnTo>
                      <a:pt x="7103" y="5272"/>
                    </a:lnTo>
                    <a:lnTo>
                      <a:pt x="6957" y="5148"/>
                    </a:lnTo>
                    <a:lnTo>
                      <a:pt x="6818" y="5045"/>
                    </a:lnTo>
                    <a:lnTo>
                      <a:pt x="6759" y="5001"/>
                    </a:lnTo>
                    <a:lnTo>
                      <a:pt x="6701" y="4950"/>
                    </a:lnTo>
                    <a:lnTo>
                      <a:pt x="6642" y="4899"/>
                    </a:lnTo>
                    <a:lnTo>
                      <a:pt x="6591" y="4840"/>
                    </a:lnTo>
                    <a:lnTo>
                      <a:pt x="6539" y="4774"/>
                    </a:lnTo>
                    <a:lnTo>
                      <a:pt x="6496" y="4709"/>
                    </a:lnTo>
                    <a:lnTo>
                      <a:pt x="6408" y="4569"/>
                    </a:lnTo>
                    <a:lnTo>
                      <a:pt x="6334" y="4408"/>
                    </a:lnTo>
                    <a:lnTo>
                      <a:pt x="6276" y="4240"/>
                    </a:lnTo>
                    <a:lnTo>
                      <a:pt x="6225" y="4064"/>
                    </a:lnTo>
                    <a:lnTo>
                      <a:pt x="6181" y="3874"/>
                    </a:lnTo>
                    <a:lnTo>
                      <a:pt x="6144" y="3676"/>
                    </a:lnTo>
                    <a:lnTo>
                      <a:pt x="6122" y="3471"/>
                    </a:lnTo>
                    <a:lnTo>
                      <a:pt x="6100" y="3266"/>
                    </a:lnTo>
                    <a:lnTo>
                      <a:pt x="6085" y="3046"/>
                    </a:lnTo>
                    <a:lnTo>
                      <a:pt x="6085" y="2834"/>
                    </a:lnTo>
                    <a:lnTo>
                      <a:pt x="6085" y="2614"/>
                    </a:lnTo>
                    <a:lnTo>
                      <a:pt x="6085" y="2395"/>
                    </a:lnTo>
                    <a:lnTo>
                      <a:pt x="6100" y="2182"/>
                    </a:lnTo>
                    <a:lnTo>
                      <a:pt x="6129" y="1758"/>
                    </a:lnTo>
                    <a:lnTo>
                      <a:pt x="6173" y="1355"/>
                    </a:lnTo>
                    <a:lnTo>
                      <a:pt x="6225" y="989"/>
                    </a:lnTo>
                    <a:lnTo>
                      <a:pt x="6276" y="659"/>
                    </a:lnTo>
                    <a:lnTo>
                      <a:pt x="6320" y="389"/>
                    </a:lnTo>
                    <a:lnTo>
                      <a:pt x="6364" y="176"/>
                    </a:lnTo>
                    <a:lnTo>
                      <a:pt x="6400" y="0"/>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2"/>
              <p:cNvSpPr/>
              <p:nvPr/>
            </p:nvSpPr>
            <p:spPr>
              <a:xfrm>
                <a:off x="4947925" y="4622925"/>
                <a:ext cx="255925" cy="144275"/>
              </a:xfrm>
              <a:custGeom>
                <a:rect b="b" l="l" r="r" t="t"/>
                <a:pathLst>
                  <a:path extrusionOk="0" h="5771" w="10237">
                    <a:moveTo>
                      <a:pt x="1128" y="1"/>
                    </a:moveTo>
                    <a:lnTo>
                      <a:pt x="762" y="8"/>
                    </a:lnTo>
                    <a:lnTo>
                      <a:pt x="395" y="23"/>
                    </a:lnTo>
                    <a:lnTo>
                      <a:pt x="15" y="45"/>
                    </a:lnTo>
                    <a:lnTo>
                      <a:pt x="7" y="110"/>
                    </a:lnTo>
                    <a:lnTo>
                      <a:pt x="0" y="293"/>
                    </a:lnTo>
                    <a:lnTo>
                      <a:pt x="7" y="425"/>
                    </a:lnTo>
                    <a:lnTo>
                      <a:pt x="15" y="579"/>
                    </a:lnTo>
                    <a:lnTo>
                      <a:pt x="37" y="762"/>
                    </a:lnTo>
                    <a:lnTo>
                      <a:pt x="66" y="952"/>
                    </a:lnTo>
                    <a:lnTo>
                      <a:pt x="110" y="1165"/>
                    </a:lnTo>
                    <a:lnTo>
                      <a:pt x="176" y="1392"/>
                    </a:lnTo>
                    <a:lnTo>
                      <a:pt x="256" y="1633"/>
                    </a:lnTo>
                    <a:lnTo>
                      <a:pt x="359" y="1882"/>
                    </a:lnTo>
                    <a:lnTo>
                      <a:pt x="417" y="2014"/>
                    </a:lnTo>
                    <a:lnTo>
                      <a:pt x="476" y="2139"/>
                    </a:lnTo>
                    <a:lnTo>
                      <a:pt x="549" y="2270"/>
                    </a:lnTo>
                    <a:lnTo>
                      <a:pt x="630" y="2410"/>
                    </a:lnTo>
                    <a:lnTo>
                      <a:pt x="710" y="2541"/>
                    </a:lnTo>
                    <a:lnTo>
                      <a:pt x="805" y="2673"/>
                    </a:lnTo>
                    <a:lnTo>
                      <a:pt x="901" y="2812"/>
                    </a:lnTo>
                    <a:lnTo>
                      <a:pt x="1010" y="2944"/>
                    </a:lnTo>
                    <a:lnTo>
                      <a:pt x="1128" y="3083"/>
                    </a:lnTo>
                    <a:lnTo>
                      <a:pt x="1252" y="3215"/>
                    </a:lnTo>
                    <a:lnTo>
                      <a:pt x="1384" y="3347"/>
                    </a:lnTo>
                    <a:lnTo>
                      <a:pt x="1523" y="3486"/>
                    </a:lnTo>
                    <a:lnTo>
                      <a:pt x="1669" y="3618"/>
                    </a:lnTo>
                    <a:lnTo>
                      <a:pt x="1831" y="3749"/>
                    </a:lnTo>
                    <a:lnTo>
                      <a:pt x="1999" y="3874"/>
                    </a:lnTo>
                    <a:lnTo>
                      <a:pt x="2182" y="4006"/>
                    </a:lnTo>
                    <a:lnTo>
                      <a:pt x="2372" y="4130"/>
                    </a:lnTo>
                    <a:lnTo>
                      <a:pt x="2570" y="4247"/>
                    </a:lnTo>
                    <a:lnTo>
                      <a:pt x="2782" y="4372"/>
                    </a:lnTo>
                    <a:lnTo>
                      <a:pt x="3002" y="4489"/>
                    </a:lnTo>
                    <a:lnTo>
                      <a:pt x="3236" y="4599"/>
                    </a:lnTo>
                    <a:lnTo>
                      <a:pt x="3485" y="4709"/>
                    </a:lnTo>
                    <a:lnTo>
                      <a:pt x="3742" y="4819"/>
                    </a:lnTo>
                    <a:lnTo>
                      <a:pt x="4013" y="4921"/>
                    </a:lnTo>
                    <a:lnTo>
                      <a:pt x="4291" y="5016"/>
                    </a:lnTo>
                    <a:lnTo>
                      <a:pt x="4591" y="5111"/>
                    </a:lnTo>
                    <a:lnTo>
                      <a:pt x="4898" y="5199"/>
                    </a:lnTo>
                    <a:lnTo>
                      <a:pt x="5221" y="5280"/>
                    </a:lnTo>
                    <a:lnTo>
                      <a:pt x="5557" y="5353"/>
                    </a:lnTo>
                    <a:lnTo>
                      <a:pt x="5902" y="5426"/>
                    </a:lnTo>
                    <a:lnTo>
                      <a:pt x="6268" y="5492"/>
                    </a:lnTo>
                    <a:lnTo>
                      <a:pt x="6648" y="5551"/>
                    </a:lnTo>
                    <a:lnTo>
                      <a:pt x="7044" y="5609"/>
                    </a:lnTo>
                    <a:lnTo>
                      <a:pt x="7447" y="5653"/>
                    </a:lnTo>
                    <a:lnTo>
                      <a:pt x="7871" y="5690"/>
                    </a:lnTo>
                    <a:lnTo>
                      <a:pt x="8311" y="5726"/>
                    </a:lnTo>
                    <a:lnTo>
                      <a:pt x="8772" y="5748"/>
                    </a:lnTo>
                    <a:lnTo>
                      <a:pt x="9240" y="5763"/>
                    </a:lnTo>
                    <a:lnTo>
                      <a:pt x="9731" y="5770"/>
                    </a:lnTo>
                    <a:lnTo>
                      <a:pt x="10236" y="5770"/>
                    </a:lnTo>
                    <a:lnTo>
                      <a:pt x="10207" y="5697"/>
                    </a:lnTo>
                    <a:lnTo>
                      <a:pt x="10134" y="5499"/>
                    </a:lnTo>
                    <a:lnTo>
                      <a:pt x="10075" y="5360"/>
                    </a:lnTo>
                    <a:lnTo>
                      <a:pt x="9995" y="5192"/>
                    </a:lnTo>
                    <a:lnTo>
                      <a:pt x="9907" y="5002"/>
                    </a:lnTo>
                    <a:lnTo>
                      <a:pt x="9797" y="4789"/>
                    </a:lnTo>
                    <a:lnTo>
                      <a:pt x="9665" y="4562"/>
                    </a:lnTo>
                    <a:lnTo>
                      <a:pt x="9519" y="4321"/>
                    </a:lnTo>
                    <a:lnTo>
                      <a:pt x="9350" y="4064"/>
                    </a:lnTo>
                    <a:lnTo>
                      <a:pt x="9167" y="3801"/>
                    </a:lnTo>
                    <a:lnTo>
                      <a:pt x="8962" y="3523"/>
                    </a:lnTo>
                    <a:lnTo>
                      <a:pt x="8728" y="3244"/>
                    </a:lnTo>
                    <a:lnTo>
                      <a:pt x="8479" y="2959"/>
                    </a:lnTo>
                    <a:lnTo>
                      <a:pt x="8347" y="2820"/>
                    </a:lnTo>
                    <a:lnTo>
                      <a:pt x="8208" y="2680"/>
                    </a:lnTo>
                    <a:lnTo>
                      <a:pt x="8062" y="2534"/>
                    </a:lnTo>
                    <a:lnTo>
                      <a:pt x="7908" y="2395"/>
                    </a:lnTo>
                    <a:lnTo>
                      <a:pt x="7747" y="2256"/>
                    </a:lnTo>
                    <a:lnTo>
                      <a:pt x="7586" y="2117"/>
                    </a:lnTo>
                    <a:lnTo>
                      <a:pt x="7410" y="1985"/>
                    </a:lnTo>
                    <a:lnTo>
                      <a:pt x="7234" y="1846"/>
                    </a:lnTo>
                    <a:lnTo>
                      <a:pt x="7051" y="1714"/>
                    </a:lnTo>
                    <a:lnTo>
                      <a:pt x="6861" y="1589"/>
                    </a:lnTo>
                    <a:lnTo>
                      <a:pt x="6663" y="1458"/>
                    </a:lnTo>
                    <a:lnTo>
                      <a:pt x="6458" y="1341"/>
                    </a:lnTo>
                    <a:lnTo>
                      <a:pt x="6246" y="1216"/>
                    </a:lnTo>
                    <a:lnTo>
                      <a:pt x="6026" y="1099"/>
                    </a:lnTo>
                    <a:lnTo>
                      <a:pt x="5799" y="989"/>
                    </a:lnTo>
                    <a:lnTo>
                      <a:pt x="5565" y="879"/>
                    </a:lnTo>
                    <a:lnTo>
                      <a:pt x="5323" y="777"/>
                    </a:lnTo>
                    <a:lnTo>
                      <a:pt x="5074" y="682"/>
                    </a:lnTo>
                    <a:lnTo>
                      <a:pt x="4818" y="586"/>
                    </a:lnTo>
                    <a:lnTo>
                      <a:pt x="4554" y="499"/>
                    </a:lnTo>
                    <a:lnTo>
                      <a:pt x="4283" y="418"/>
                    </a:lnTo>
                    <a:lnTo>
                      <a:pt x="4005" y="345"/>
                    </a:lnTo>
                    <a:lnTo>
                      <a:pt x="3720" y="279"/>
                    </a:lnTo>
                    <a:lnTo>
                      <a:pt x="3427" y="213"/>
                    </a:lnTo>
                    <a:lnTo>
                      <a:pt x="3119" y="162"/>
                    </a:lnTo>
                    <a:lnTo>
                      <a:pt x="2812" y="118"/>
                    </a:lnTo>
                    <a:lnTo>
                      <a:pt x="2490" y="74"/>
                    </a:lnTo>
                    <a:lnTo>
                      <a:pt x="2160" y="45"/>
                    </a:lnTo>
                    <a:lnTo>
                      <a:pt x="1823" y="23"/>
                    </a:lnTo>
                    <a:lnTo>
                      <a:pt x="1479" y="8"/>
                    </a:lnTo>
                    <a:lnTo>
                      <a:pt x="112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2"/>
              <p:cNvSpPr/>
              <p:nvPr/>
            </p:nvSpPr>
            <p:spPr>
              <a:xfrm>
                <a:off x="3743250" y="1967775"/>
                <a:ext cx="572425" cy="416100"/>
              </a:xfrm>
              <a:custGeom>
                <a:rect b="b" l="l" r="r" t="t"/>
                <a:pathLst>
                  <a:path extrusionOk="0" h="16644" w="22897">
                    <a:moveTo>
                      <a:pt x="12075" y="0"/>
                    </a:moveTo>
                    <a:lnTo>
                      <a:pt x="11833" y="15"/>
                    </a:lnTo>
                    <a:lnTo>
                      <a:pt x="11591" y="37"/>
                    </a:lnTo>
                    <a:lnTo>
                      <a:pt x="11335" y="66"/>
                    </a:lnTo>
                    <a:lnTo>
                      <a:pt x="11072" y="103"/>
                    </a:lnTo>
                    <a:lnTo>
                      <a:pt x="10808" y="147"/>
                    </a:lnTo>
                    <a:lnTo>
                      <a:pt x="10537" y="198"/>
                    </a:lnTo>
                    <a:lnTo>
                      <a:pt x="10266" y="256"/>
                    </a:lnTo>
                    <a:lnTo>
                      <a:pt x="9988" y="315"/>
                    </a:lnTo>
                    <a:lnTo>
                      <a:pt x="9702" y="388"/>
                    </a:lnTo>
                    <a:lnTo>
                      <a:pt x="9417" y="469"/>
                    </a:lnTo>
                    <a:lnTo>
                      <a:pt x="8831" y="637"/>
                    </a:lnTo>
                    <a:lnTo>
                      <a:pt x="8245" y="820"/>
                    </a:lnTo>
                    <a:lnTo>
                      <a:pt x="7645" y="1025"/>
                    </a:lnTo>
                    <a:lnTo>
                      <a:pt x="7052" y="1245"/>
                    </a:lnTo>
                    <a:lnTo>
                      <a:pt x="6459" y="1479"/>
                    </a:lnTo>
                    <a:lnTo>
                      <a:pt x="5866" y="1713"/>
                    </a:lnTo>
                    <a:lnTo>
                      <a:pt x="5287" y="1962"/>
                    </a:lnTo>
                    <a:lnTo>
                      <a:pt x="4716" y="2211"/>
                    </a:lnTo>
                    <a:lnTo>
                      <a:pt x="4167" y="2460"/>
                    </a:lnTo>
                    <a:lnTo>
                      <a:pt x="3632" y="2709"/>
                    </a:lnTo>
                    <a:lnTo>
                      <a:pt x="3120" y="2951"/>
                    </a:lnTo>
                    <a:lnTo>
                      <a:pt x="2637" y="3185"/>
                    </a:lnTo>
                    <a:lnTo>
                      <a:pt x="1765" y="3625"/>
                    </a:lnTo>
                    <a:lnTo>
                      <a:pt x="1033" y="4005"/>
                    </a:lnTo>
                    <a:lnTo>
                      <a:pt x="477" y="4298"/>
                    </a:lnTo>
                    <a:lnTo>
                      <a:pt x="1" y="4562"/>
                    </a:lnTo>
                    <a:lnTo>
                      <a:pt x="45" y="4635"/>
                    </a:lnTo>
                    <a:lnTo>
                      <a:pt x="169" y="4847"/>
                    </a:lnTo>
                    <a:lnTo>
                      <a:pt x="389" y="5191"/>
                    </a:lnTo>
                    <a:lnTo>
                      <a:pt x="542" y="5404"/>
                    </a:lnTo>
                    <a:lnTo>
                      <a:pt x="711" y="5645"/>
                    </a:lnTo>
                    <a:lnTo>
                      <a:pt x="909" y="5909"/>
                    </a:lnTo>
                    <a:lnTo>
                      <a:pt x="1128" y="6202"/>
                    </a:lnTo>
                    <a:lnTo>
                      <a:pt x="1384" y="6509"/>
                    </a:lnTo>
                    <a:lnTo>
                      <a:pt x="1663" y="6846"/>
                    </a:lnTo>
                    <a:lnTo>
                      <a:pt x="1963" y="7198"/>
                    </a:lnTo>
                    <a:lnTo>
                      <a:pt x="2300" y="7564"/>
                    </a:lnTo>
                    <a:lnTo>
                      <a:pt x="2666" y="7952"/>
                    </a:lnTo>
                    <a:lnTo>
                      <a:pt x="3061" y="8347"/>
                    </a:lnTo>
                    <a:lnTo>
                      <a:pt x="3486" y="8765"/>
                    </a:lnTo>
                    <a:lnTo>
                      <a:pt x="3947" y="9182"/>
                    </a:lnTo>
                    <a:lnTo>
                      <a:pt x="4430" y="9621"/>
                    </a:lnTo>
                    <a:lnTo>
                      <a:pt x="4958" y="10061"/>
                    </a:lnTo>
                    <a:lnTo>
                      <a:pt x="5507" y="10507"/>
                    </a:lnTo>
                    <a:lnTo>
                      <a:pt x="5800" y="10734"/>
                    </a:lnTo>
                    <a:lnTo>
                      <a:pt x="6100" y="10961"/>
                    </a:lnTo>
                    <a:lnTo>
                      <a:pt x="6407" y="11188"/>
                    </a:lnTo>
                    <a:lnTo>
                      <a:pt x="6722" y="11423"/>
                    </a:lnTo>
                    <a:lnTo>
                      <a:pt x="7052" y="11650"/>
                    </a:lnTo>
                    <a:lnTo>
                      <a:pt x="7381" y="11877"/>
                    </a:lnTo>
                    <a:lnTo>
                      <a:pt x="7725" y="12111"/>
                    </a:lnTo>
                    <a:lnTo>
                      <a:pt x="8077" y="12338"/>
                    </a:lnTo>
                    <a:lnTo>
                      <a:pt x="8436" y="12565"/>
                    </a:lnTo>
                    <a:lnTo>
                      <a:pt x="8809" y="12799"/>
                    </a:lnTo>
                    <a:lnTo>
                      <a:pt x="9190" y="13026"/>
                    </a:lnTo>
                    <a:lnTo>
                      <a:pt x="9578" y="13253"/>
                    </a:lnTo>
                    <a:lnTo>
                      <a:pt x="9981" y="13480"/>
                    </a:lnTo>
                    <a:lnTo>
                      <a:pt x="10383" y="13700"/>
                    </a:lnTo>
                    <a:lnTo>
                      <a:pt x="10801" y="13927"/>
                    </a:lnTo>
                    <a:lnTo>
                      <a:pt x="11233" y="14146"/>
                    </a:lnTo>
                    <a:lnTo>
                      <a:pt x="11672" y="14366"/>
                    </a:lnTo>
                    <a:lnTo>
                      <a:pt x="12119" y="14586"/>
                    </a:lnTo>
                    <a:lnTo>
                      <a:pt x="12573" y="14805"/>
                    </a:lnTo>
                    <a:lnTo>
                      <a:pt x="13041" y="15018"/>
                    </a:lnTo>
                    <a:lnTo>
                      <a:pt x="13517" y="15223"/>
                    </a:lnTo>
                    <a:lnTo>
                      <a:pt x="14008" y="15435"/>
                    </a:lnTo>
                    <a:lnTo>
                      <a:pt x="14491" y="15633"/>
                    </a:lnTo>
                    <a:lnTo>
                      <a:pt x="14960" y="15808"/>
                    </a:lnTo>
                    <a:lnTo>
                      <a:pt x="15406" y="15970"/>
                    </a:lnTo>
                    <a:lnTo>
                      <a:pt x="15838" y="16109"/>
                    </a:lnTo>
                    <a:lnTo>
                      <a:pt x="16256" y="16233"/>
                    </a:lnTo>
                    <a:lnTo>
                      <a:pt x="16651" y="16336"/>
                    </a:lnTo>
                    <a:lnTo>
                      <a:pt x="17032" y="16424"/>
                    </a:lnTo>
                    <a:lnTo>
                      <a:pt x="17405" y="16497"/>
                    </a:lnTo>
                    <a:lnTo>
                      <a:pt x="17757" y="16555"/>
                    </a:lnTo>
                    <a:lnTo>
                      <a:pt x="18093" y="16599"/>
                    </a:lnTo>
                    <a:lnTo>
                      <a:pt x="18416" y="16629"/>
                    </a:lnTo>
                    <a:lnTo>
                      <a:pt x="18723" y="16643"/>
                    </a:lnTo>
                    <a:lnTo>
                      <a:pt x="19016" y="16643"/>
                    </a:lnTo>
                    <a:lnTo>
                      <a:pt x="19294" y="16636"/>
                    </a:lnTo>
                    <a:lnTo>
                      <a:pt x="19558" y="16614"/>
                    </a:lnTo>
                    <a:lnTo>
                      <a:pt x="19814" y="16577"/>
                    </a:lnTo>
                    <a:lnTo>
                      <a:pt x="20056" y="16526"/>
                    </a:lnTo>
                    <a:lnTo>
                      <a:pt x="20283" y="16467"/>
                    </a:lnTo>
                    <a:lnTo>
                      <a:pt x="20495" y="16402"/>
                    </a:lnTo>
                    <a:lnTo>
                      <a:pt x="20700" y="16321"/>
                    </a:lnTo>
                    <a:lnTo>
                      <a:pt x="20898" y="16233"/>
                    </a:lnTo>
                    <a:lnTo>
                      <a:pt x="21073" y="16138"/>
                    </a:lnTo>
                    <a:lnTo>
                      <a:pt x="21249" y="16035"/>
                    </a:lnTo>
                    <a:lnTo>
                      <a:pt x="21403" y="15918"/>
                    </a:lnTo>
                    <a:lnTo>
                      <a:pt x="21557" y="15801"/>
                    </a:lnTo>
                    <a:lnTo>
                      <a:pt x="21696" y="15669"/>
                    </a:lnTo>
                    <a:lnTo>
                      <a:pt x="21828" y="15538"/>
                    </a:lnTo>
                    <a:lnTo>
                      <a:pt x="21945" y="15398"/>
                    </a:lnTo>
                    <a:lnTo>
                      <a:pt x="22055" y="15259"/>
                    </a:lnTo>
                    <a:lnTo>
                      <a:pt x="22157" y="15106"/>
                    </a:lnTo>
                    <a:lnTo>
                      <a:pt x="22252" y="14952"/>
                    </a:lnTo>
                    <a:lnTo>
                      <a:pt x="22340" y="14798"/>
                    </a:lnTo>
                    <a:lnTo>
                      <a:pt x="22421" y="14637"/>
                    </a:lnTo>
                    <a:lnTo>
                      <a:pt x="22494" y="14476"/>
                    </a:lnTo>
                    <a:lnTo>
                      <a:pt x="22560" y="14307"/>
                    </a:lnTo>
                    <a:lnTo>
                      <a:pt x="22618" y="14139"/>
                    </a:lnTo>
                    <a:lnTo>
                      <a:pt x="22670" y="13971"/>
                    </a:lnTo>
                    <a:lnTo>
                      <a:pt x="22714" y="13802"/>
                    </a:lnTo>
                    <a:lnTo>
                      <a:pt x="22750" y="13634"/>
                    </a:lnTo>
                    <a:lnTo>
                      <a:pt x="22787" y="13465"/>
                    </a:lnTo>
                    <a:lnTo>
                      <a:pt x="22816" y="13297"/>
                    </a:lnTo>
                    <a:lnTo>
                      <a:pt x="22838" y="13136"/>
                    </a:lnTo>
                    <a:lnTo>
                      <a:pt x="22875" y="12806"/>
                    </a:lnTo>
                    <a:lnTo>
                      <a:pt x="22889" y="12492"/>
                    </a:lnTo>
                    <a:lnTo>
                      <a:pt x="22897" y="12191"/>
                    </a:lnTo>
                    <a:lnTo>
                      <a:pt x="22897" y="11913"/>
                    </a:lnTo>
                    <a:lnTo>
                      <a:pt x="22882" y="11657"/>
                    </a:lnTo>
                    <a:lnTo>
                      <a:pt x="22867" y="11430"/>
                    </a:lnTo>
                    <a:lnTo>
                      <a:pt x="22845" y="11239"/>
                    </a:lnTo>
                    <a:lnTo>
                      <a:pt x="22809" y="10961"/>
                    </a:lnTo>
                    <a:lnTo>
                      <a:pt x="22794" y="10859"/>
                    </a:lnTo>
                    <a:lnTo>
                      <a:pt x="22538" y="10500"/>
                    </a:lnTo>
                    <a:lnTo>
                      <a:pt x="21850" y="9519"/>
                    </a:lnTo>
                    <a:lnTo>
                      <a:pt x="21366" y="8860"/>
                    </a:lnTo>
                    <a:lnTo>
                      <a:pt x="20810" y="8106"/>
                    </a:lnTo>
                    <a:lnTo>
                      <a:pt x="20195" y="7286"/>
                    </a:lnTo>
                    <a:lnTo>
                      <a:pt x="19536" y="6422"/>
                    </a:lnTo>
                    <a:lnTo>
                      <a:pt x="18840" y="5528"/>
                    </a:lnTo>
                    <a:lnTo>
                      <a:pt x="18481" y="5082"/>
                    </a:lnTo>
                    <a:lnTo>
                      <a:pt x="18115" y="4635"/>
                    </a:lnTo>
                    <a:lnTo>
                      <a:pt x="17757" y="4196"/>
                    </a:lnTo>
                    <a:lnTo>
                      <a:pt x="17390" y="3764"/>
                    </a:lnTo>
                    <a:lnTo>
                      <a:pt x="17024" y="3339"/>
                    </a:lnTo>
                    <a:lnTo>
                      <a:pt x="16658" y="2929"/>
                    </a:lnTo>
                    <a:lnTo>
                      <a:pt x="16300" y="2534"/>
                    </a:lnTo>
                    <a:lnTo>
                      <a:pt x="15941" y="2153"/>
                    </a:lnTo>
                    <a:lnTo>
                      <a:pt x="15597" y="1801"/>
                    </a:lnTo>
                    <a:lnTo>
                      <a:pt x="15252" y="1465"/>
                    </a:lnTo>
                    <a:lnTo>
                      <a:pt x="14923" y="1157"/>
                    </a:lnTo>
                    <a:lnTo>
                      <a:pt x="14601" y="879"/>
                    </a:lnTo>
                    <a:lnTo>
                      <a:pt x="14301" y="637"/>
                    </a:lnTo>
                    <a:lnTo>
                      <a:pt x="14147" y="527"/>
                    </a:lnTo>
                    <a:lnTo>
                      <a:pt x="14008" y="425"/>
                    </a:lnTo>
                    <a:lnTo>
                      <a:pt x="13861" y="330"/>
                    </a:lnTo>
                    <a:lnTo>
                      <a:pt x="13700" y="249"/>
                    </a:lnTo>
                    <a:lnTo>
                      <a:pt x="13532" y="183"/>
                    </a:lnTo>
                    <a:lnTo>
                      <a:pt x="13349" y="125"/>
                    </a:lnTo>
                    <a:lnTo>
                      <a:pt x="13158" y="81"/>
                    </a:lnTo>
                    <a:lnTo>
                      <a:pt x="12961" y="44"/>
                    </a:lnTo>
                    <a:lnTo>
                      <a:pt x="12748" y="22"/>
                    </a:lnTo>
                    <a:lnTo>
                      <a:pt x="12536" y="7"/>
                    </a:lnTo>
                    <a:lnTo>
                      <a:pt x="12309" y="0"/>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2"/>
              <p:cNvSpPr/>
              <p:nvPr/>
            </p:nvSpPr>
            <p:spPr>
              <a:xfrm>
                <a:off x="3711400" y="2045925"/>
                <a:ext cx="736450" cy="524100"/>
              </a:xfrm>
              <a:custGeom>
                <a:rect b="b" l="l" r="r" t="t"/>
                <a:pathLst>
                  <a:path extrusionOk="0" h="20964" w="29458">
                    <a:moveTo>
                      <a:pt x="24368" y="1"/>
                    </a:moveTo>
                    <a:lnTo>
                      <a:pt x="24251" y="15"/>
                    </a:lnTo>
                    <a:lnTo>
                      <a:pt x="24127" y="30"/>
                    </a:lnTo>
                    <a:lnTo>
                      <a:pt x="24010" y="52"/>
                    </a:lnTo>
                    <a:lnTo>
                      <a:pt x="23878" y="81"/>
                    </a:lnTo>
                    <a:lnTo>
                      <a:pt x="23753" y="118"/>
                    </a:lnTo>
                    <a:lnTo>
                      <a:pt x="23629" y="162"/>
                    </a:lnTo>
                    <a:lnTo>
                      <a:pt x="23497" y="206"/>
                    </a:lnTo>
                    <a:lnTo>
                      <a:pt x="23233" y="316"/>
                    </a:lnTo>
                    <a:lnTo>
                      <a:pt x="22963" y="447"/>
                    </a:lnTo>
                    <a:lnTo>
                      <a:pt x="22684" y="594"/>
                    </a:lnTo>
                    <a:lnTo>
                      <a:pt x="22406" y="762"/>
                    </a:lnTo>
                    <a:lnTo>
                      <a:pt x="22120" y="938"/>
                    </a:lnTo>
                    <a:lnTo>
                      <a:pt x="21842" y="1136"/>
                    </a:lnTo>
                    <a:lnTo>
                      <a:pt x="21557" y="1341"/>
                    </a:lnTo>
                    <a:lnTo>
                      <a:pt x="21271" y="1560"/>
                    </a:lnTo>
                    <a:lnTo>
                      <a:pt x="20978" y="1787"/>
                    </a:lnTo>
                    <a:lnTo>
                      <a:pt x="20693" y="2022"/>
                    </a:lnTo>
                    <a:lnTo>
                      <a:pt x="20414" y="2263"/>
                    </a:lnTo>
                    <a:lnTo>
                      <a:pt x="20129" y="2505"/>
                    </a:lnTo>
                    <a:lnTo>
                      <a:pt x="19851" y="2754"/>
                    </a:lnTo>
                    <a:lnTo>
                      <a:pt x="19309" y="3259"/>
                    </a:lnTo>
                    <a:lnTo>
                      <a:pt x="18782" y="3750"/>
                    </a:lnTo>
                    <a:lnTo>
                      <a:pt x="18284" y="4233"/>
                    </a:lnTo>
                    <a:lnTo>
                      <a:pt x="17822" y="4679"/>
                    </a:lnTo>
                    <a:lnTo>
                      <a:pt x="17398" y="5082"/>
                    </a:lnTo>
                    <a:lnTo>
                      <a:pt x="17017" y="5426"/>
                    </a:lnTo>
                    <a:lnTo>
                      <a:pt x="16849" y="5580"/>
                    </a:lnTo>
                    <a:lnTo>
                      <a:pt x="16695" y="5705"/>
                    </a:lnTo>
                    <a:lnTo>
                      <a:pt x="16526" y="5844"/>
                    </a:lnTo>
                    <a:lnTo>
                      <a:pt x="16343" y="6012"/>
                    </a:lnTo>
                    <a:lnTo>
                      <a:pt x="16138" y="6210"/>
                    </a:lnTo>
                    <a:lnTo>
                      <a:pt x="15904" y="6437"/>
                    </a:lnTo>
                    <a:lnTo>
                      <a:pt x="15392" y="6957"/>
                    </a:lnTo>
                    <a:lnTo>
                      <a:pt x="14813" y="7557"/>
                    </a:lnTo>
                    <a:lnTo>
                      <a:pt x="14191" y="8231"/>
                    </a:lnTo>
                    <a:lnTo>
                      <a:pt x="13524" y="8948"/>
                    </a:lnTo>
                    <a:lnTo>
                      <a:pt x="12133" y="10464"/>
                    </a:lnTo>
                    <a:lnTo>
                      <a:pt x="10749" y="11972"/>
                    </a:lnTo>
                    <a:lnTo>
                      <a:pt x="10098" y="12690"/>
                    </a:lnTo>
                    <a:lnTo>
                      <a:pt x="9483" y="13349"/>
                    </a:lnTo>
                    <a:lnTo>
                      <a:pt x="8919" y="13942"/>
                    </a:lnTo>
                    <a:lnTo>
                      <a:pt x="8421" y="14454"/>
                    </a:lnTo>
                    <a:lnTo>
                      <a:pt x="8201" y="14674"/>
                    </a:lnTo>
                    <a:lnTo>
                      <a:pt x="8004" y="14864"/>
                    </a:lnTo>
                    <a:lnTo>
                      <a:pt x="7828" y="15026"/>
                    </a:lnTo>
                    <a:lnTo>
                      <a:pt x="7674" y="15157"/>
                    </a:lnTo>
                    <a:lnTo>
                      <a:pt x="7535" y="15260"/>
                    </a:lnTo>
                    <a:lnTo>
                      <a:pt x="7389" y="15348"/>
                    </a:lnTo>
                    <a:lnTo>
                      <a:pt x="7235" y="15428"/>
                    </a:lnTo>
                    <a:lnTo>
                      <a:pt x="7074" y="15494"/>
                    </a:lnTo>
                    <a:lnTo>
                      <a:pt x="6905" y="15545"/>
                    </a:lnTo>
                    <a:lnTo>
                      <a:pt x="6737" y="15589"/>
                    </a:lnTo>
                    <a:lnTo>
                      <a:pt x="6568" y="15619"/>
                    </a:lnTo>
                    <a:lnTo>
                      <a:pt x="6393" y="15633"/>
                    </a:lnTo>
                    <a:lnTo>
                      <a:pt x="6217" y="15648"/>
                    </a:lnTo>
                    <a:lnTo>
                      <a:pt x="6034" y="15648"/>
                    </a:lnTo>
                    <a:lnTo>
                      <a:pt x="5858" y="15641"/>
                    </a:lnTo>
                    <a:lnTo>
                      <a:pt x="5682" y="15633"/>
                    </a:lnTo>
                    <a:lnTo>
                      <a:pt x="5507" y="15611"/>
                    </a:lnTo>
                    <a:lnTo>
                      <a:pt x="5331" y="15582"/>
                    </a:lnTo>
                    <a:lnTo>
                      <a:pt x="5163" y="15553"/>
                    </a:lnTo>
                    <a:lnTo>
                      <a:pt x="4994" y="15523"/>
                    </a:lnTo>
                    <a:lnTo>
                      <a:pt x="4672" y="15443"/>
                    </a:lnTo>
                    <a:lnTo>
                      <a:pt x="4372" y="15355"/>
                    </a:lnTo>
                    <a:lnTo>
                      <a:pt x="4101" y="15267"/>
                    </a:lnTo>
                    <a:lnTo>
                      <a:pt x="3867" y="15179"/>
                    </a:lnTo>
                    <a:lnTo>
                      <a:pt x="3676" y="15099"/>
                    </a:lnTo>
                    <a:lnTo>
                      <a:pt x="3530" y="15040"/>
                    </a:lnTo>
                    <a:lnTo>
                      <a:pt x="3405" y="14982"/>
                    </a:lnTo>
                    <a:lnTo>
                      <a:pt x="3274" y="14952"/>
                    </a:lnTo>
                    <a:lnTo>
                      <a:pt x="3142" y="14930"/>
                    </a:lnTo>
                    <a:lnTo>
                      <a:pt x="3017" y="14916"/>
                    </a:lnTo>
                    <a:lnTo>
                      <a:pt x="2885" y="14908"/>
                    </a:lnTo>
                    <a:lnTo>
                      <a:pt x="2761" y="14901"/>
                    </a:lnTo>
                    <a:lnTo>
                      <a:pt x="2629" y="14901"/>
                    </a:lnTo>
                    <a:lnTo>
                      <a:pt x="2505" y="14908"/>
                    </a:lnTo>
                    <a:lnTo>
                      <a:pt x="2388" y="14916"/>
                    </a:lnTo>
                    <a:lnTo>
                      <a:pt x="2263" y="14930"/>
                    </a:lnTo>
                    <a:lnTo>
                      <a:pt x="2139" y="14952"/>
                    </a:lnTo>
                    <a:lnTo>
                      <a:pt x="2021" y="14982"/>
                    </a:lnTo>
                    <a:lnTo>
                      <a:pt x="1904" y="15011"/>
                    </a:lnTo>
                    <a:lnTo>
                      <a:pt x="1794" y="15047"/>
                    </a:lnTo>
                    <a:lnTo>
                      <a:pt x="1677" y="15084"/>
                    </a:lnTo>
                    <a:lnTo>
                      <a:pt x="1568" y="15128"/>
                    </a:lnTo>
                    <a:lnTo>
                      <a:pt x="1465" y="15172"/>
                    </a:lnTo>
                    <a:lnTo>
                      <a:pt x="1355" y="15231"/>
                    </a:lnTo>
                    <a:lnTo>
                      <a:pt x="1253" y="15282"/>
                    </a:lnTo>
                    <a:lnTo>
                      <a:pt x="1157" y="15340"/>
                    </a:lnTo>
                    <a:lnTo>
                      <a:pt x="1062" y="15406"/>
                    </a:lnTo>
                    <a:lnTo>
                      <a:pt x="967" y="15472"/>
                    </a:lnTo>
                    <a:lnTo>
                      <a:pt x="879" y="15538"/>
                    </a:lnTo>
                    <a:lnTo>
                      <a:pt x="791" y="15611"/>
                    </a:lnTo>
                    <a:lnTo>
                      <a:pt x="711" y="15685"/>
                    </a:lnTo>
                    <a:lnTo>
                      <a:pt x="630" y="15765"/>
                    </a:lnTo>
                    <a:lnTo>
                      <a:pt x="557" y="15846"/>
                    </a:lnTo>
                    <a:lnTo>
                      <a:pt x="491" y="15933"/>
                    </a:lnTo>
                    <a:lnTo>
                      <a:pt x="418" y="16014"/>
                    </a:lnTo>
                    <a:lnTo>
                      <a:pt x="359" y="16102"/>
                    </a:lnTo>
                    <a:lnTo>
                      <a:pt x="301" y="16197"/>
                    </a:lnTo>
                    <a:lnTo>
                      <a:pt x="250" y="16285"/>
                    </a:lnTo>
                    <a:lnTo>
                      <a:pt x="198" y="16380"/>
                    </a:lnTo>
                    <a:lnTo>
                      <a:pt x="154" y="16483"/>
                    </a:lnTo>
                    <a:lnTo>
                      <a:pt x="118" y="16578"/>
                    </a:lnTo>
                    <a:lnTo>
                      <a:pt x="81" y="16680"/>
                    </a:lnTo>
                    <a:lnTo>
                      <a:pt x="59" y="16775"/>
                    </a:lnTo>
                    <a:lnTo>
                      <a:pt x="30" y="16878"/>
                    </a:lnTo>
                    <a:lnTo>
                      <a:pt x="15" y="16988"/>
                    </a:lnTo>
                    <a:lnTo>
                      <a:pt x="1" y="17090"/>
                    </a:lnTo>
                    <a:lnTo>
                      <a:pt x="1" y="17193"/>
                    </a:lnTo>
                    <a:lnTo>
                      <a:pt x="1" y="17303"/>
                    </a:lnTo>
                    <a:lnTo>
                      <a:pt x="1" y="17405"/>
                    </a:lnTo>
                    <a:lnTo>
                      <a:pt x="15" y="17515"/>
                    </a:lnTo>
                    <a:lnTo>
                      <a:pt x="37" y="17625"/>
                    </a:lnTo>
                    <a:lnTo>
                      <a:pt x="59" y="17735"/>
                    </a:lnTo>
                    <a:lnTo>
                      <a:pt x="88" y="17837"/>
                    </a:lnTo>
                    <a:lnTo>
                      <a:pt x="132" y="17947"/>
                    </a:lnTo>
                    <a:lnTo>
                      <a:pt x="176" y="18057"/>
                    </a:lnTo>
                    <a:lnTo>
                      <a:pt x="228" y="18159"/>
                    </a:lnTo>
                    <a:lnTo>
                      <a:pt x="286" y="18269"/>
                    </a:lnTo>
                    <a:lnTo>
                      <a:pt x="352" y="18372"/>
                    </a:lnTo>
                    <a:lnTo>
                      <a:pt x="425" y="18482"/>
                    </a:lnTo>
                    <a:lnTo>
                      <a:pt x="506" y="18584"/>
                    </a:lnTo>
                    <a:lnTo>
                      <a:pt x="594" y="18687"/>
                    </a:lnTo>
                    <a:lnTo>
                      <a:pt x="696" y="18789"/>
                    </a:lnTo>
                    <a:lnTo>
                      <a:pt x="799" y="18892"/>
                    </a:lnTo>
                    <a:lnTo>
                      <a:pt x="909" y="18994"/>
                    </a:lnTo>
                    <a:lnTo>
                      <a:pt x="1033" y="19089"/>
                    </a:lnTo>
                    <a:lnTo>
                      <a:pt x="1165" y="19184"/>
                    </a:lnTo>
                    <a:lnTo>
                      <a:pt x="1297" y="19280"/>
                    </a:lnTo>
                    <a:lnTo>
                      <a:pt x="1450" y="19375"/>
                    </a:lnTo>
                    <a:lnTo>
                      <a:pt x="1604" y="19463"/>
                    </a:lnTo>
                    <a:lnTo>
                      <a:pt x="1765" y="19551"/>
                    </a:lnTo>
                    <a:lnTo>
                      <a:pt x="1941" y="19638"/>
                    </a:lnTo>
                    <a:lnTo>
                      <a:pt x="2622" y="19961"/>
                    </a:lnTo>
                    <a:lnTo>
                      <a:pt x="2944" y="20107"/>
                    </a:lnTo>
                    <a:lnTo>
                      <a:pt x="3252" y="20239"/>
                    </a:lnTo>
                    <a:lnTo>
                      <a:pt x="3552" y="20363"/>
                    </a:lnTo>
                    <a:lnTo>
                      <a:pt x="3845" y="20480"/>
                    </a:lnTo>
                    <a:lnTo>
                      <a:pt x="4130" y="20576"/>
                    </a:lnTo>
                    <a:lnTo>
                      <a:pt x="4401" y="20671"/>
                    </a:lnTo>
                    <a:lnTo>
                      <a:pt x="4672" y="20751"/>
                    </a:lnTo>
                    <a:lnTo>
                      <a:pt x="4943" y="20817"/>
                    </a:lnTo>
                    <a:lnTo>
                      <a:pt x="5207" y="20869"/>
                    </a:lnTo>
                    <a:lnTo>
                      <a:pt x="5470" y="20912"/>
                    </a:lnTo>
                    <a:lnTo>
                      <a:pt x="5734" y="20942"/>
                    </a:lnTo>
                    <a:lnTo>
                      <a:pt x="5997" y="20964"/>
                    </a:lnTo>
                    <a:lnTo>
                      <a:pt x="6268" y="20964"/>
                    </a:lnTo>
                    <a:lnTo>
                      <a:pt x="6539" y="20956"/>
                    </a:lnTo>
                    <a:lnTo>
                      <a:pt x="6817" y="20934"/>
                    </a:lnTo>
                    <a:lnTo>
                      <a:pt x="7096" y="20898"/>
                    </a:lnTo>
                    <a:lnTo>
                      <a:pt x="7389" y="20847"/>
                    </a:lnTo>
                    <a:lnTo>
                      <a:pt x="7689" y="20781"/>
                    </a:lnTo>
                    <a:lnTo>
                      <a:pt x="8004" y="20700"/>
                    </a:lnTo>
                    <a:lnTo>
                      <a:pt x="8326" y="20605"/>
                    </a:lnTo>
                    <a:lnTo>
                      <a:pt x="8655" y="20495"/>
                    </a:lnTo>
                    <a:lnTo>
                      <a:pt x="9007" y="20371"/>
                    </a:lnTo>
                    <a:lnTo>
                      <a:pt x="9373" y="20232"/>
                    </a:lnTo>
                    <a:lnTo>
                      <a:pt x="9754" y="20078"/>
                    </a:lnTo>
                    <a:lnTo>
                      <a:pt x="10149" y="19902"/>
                    </a:lnTo>
                    <a:lnTo>
                      <a:pt x="10574" y="19712"/>
                    </a:lnTo>
                    <a:lnTo>
                      <a:pt x="11013" y="19507"/>
                    </a:lnTo>
                    <a:lnTo>
                      <a:pt x="11474" y="19287"/>
                    </a:lnTo>
                    <a:lnTo>
                      <a:pt x="11957" y="19045"/>
                    </a:lnTo>
                    <a:lnTo>
                      <a:pt x="12463" y="18789"/>
                    </a:lnTo>
                    <a:lnTo>
                      <a:pt x="12726" y="18650"/>
                    </a:lnTo>
                    <a:lnTo>
                      <a:pt x="13005" y="18496"/>
                    </a:lnTo>
                    <a:lnTo>
                      <a:pt x="13283" y="18328"/>
                    </a:lnTo>
                    <a:lnTo>
                      <a:pt x="13576" y="18145"/>
                    </a:lnTo>
                    <a:lnTo>
                      <a:pt x="13869" y="17947"/>
                    </a:lnTo>
                    <a:lnTo>
                      <a:pt x="14169" y="17742"/>
                    </a:lnTo>
                    <a:lnTo>
                      <a:pt x="14476" y="17522"/>
                    </a:lnTo>
                    <a:lnTo>
                      <a:pt x="14791" y="17288"/>
                    </a:lnTo>
                    <a:lnTo>
                      <a:pt x="15113" y="17054"/>
                    </a:lnTo>
                    <a:lnTo>
                      <a:pt x="15435" y="16797"/>
                    </a:lnTo>
                    <a:lnTo>
                      <a:pt x="15765" y="16541"/>
                    </a:lnTo>
                    <a:lnTo>
                      <a:pt x="16102" y="16270"/>
                    </a:lnTo>
                    <a:lnTo>
                      <a:pt x="16775" y="15706"/>
                    </a:lnTo>
                    <a:lnTo>
                      <a:pt x="17471" y="15106"/>
                    </a:lnTo>
                    <a:lnTo>
                      <a:pt x="18167" y="14491"/>
                    </a:lnTo>
                    <a:lnTo>
                      <a:pt x="18870" y="13847"/>
                    </a:lnTo>
                    <a:lnTo>
                      <a:pt x="19580" y="13188"/>
                    </a:lnTo>
                    <a:lnTo>
                      <a:pt x="20290" y="12514"/>
                    </a:lnTo>
                    <a:lnTo>
                      <a:pt x="20993" y="11833"/>
                    </a:lnTo>
                    <a:lnTo>
                      <a:pt x="21688" y="11152"/>
                    </a:lnTo>
                    <a:lnTo>
                      <a:pt x="22377" y="10464"/>
                    </a:lnTo>
                    <a:lnTo>
                      <a:pt x="23050" y="9783"/>
                    </a:lnTo>
                    <a:lnTo>
                      <a:pt x="23709" y="9109"/>
                    </a:lnTo>
                    <a:lnTo>
                      <a:pt x="24346" y="8450"/>
                    </a:lnTo>
                    <a:lnTo>
                      <a:pt x="25547" y="7184"/>
                    </a:lnTo>
                    <a:lnTo>
                      <a:pt x="26638" y="6019"/>
                    </a:lnTo>
                    <a:lnTo>
                      <a:pt x="27583" y="4987"/>
                    </a:lnTo>
                    <a:lnTo>
                      <a:pt x="28366" y="4130"/>
                    </a:lnTo>
                    <a:lnTo>
                      <a:pt x="28959" y="3471"/>
                    </a:lnTo>
                    <a:lnTo>
                      <a:pt x="29457" y="2908"/>
                    </a:lnTo>
                    <a:lnTo>
                      <a:pt x="29355" y="2790"/>
                    </a:lnTo>
                    <a:lnTo>
                      <a:pt x="29223" y="2666"/>
                    </a:lnTo>
                    <a:lnTo>
                      <a:pt x="29054" y="2497"/>
                    </a:lnTo>
                    <a:lnTo>
                      <a:pt x="28835" y="2292"/>
                    </a:lnTo>
                    <a:lnTo>
                      <a:pt x="28586" y="2073"/>
                    </a:lnTo>
                    <a:lnTo>
                      <a:pt x="28293" y="1824"/>
                    </a:lnTo>
                    <a:lnTo>
                      <a:pt x="27978" y="1575"/>
                    </a:lnTo>
                    <a:lnTo>
                      <a:pt x="27627" y="1311"/>
                    </a:lnTo>
                    <a:lnTo>
                      <a:pt x="27444" y="1187"/>
                    </a:lnTo>
                    <a:lnTo>
                      <a:pt x="27261" y="1062"/>
                    </a:lnTo>
                    <a:lnTo>
                      <a:pt x="27063" y="938"/>
                    </a:lnTo>
                    <a:lnTo>
                      <a:pt x="26865" y="821"/>
                    </a:lnTo>
                    <a:lnTo>
                      <a:pt x="26660" y="704"/>
                    </a:lnTo>
                    <a:lnTo>
                      <a:pt x="26455" y="594"/>
                    </a:lnTo>
                    <a:lnTo>
                      <a:pt x="26250" y="491"/>
                    </a:lnTo>
                    <a:lnTo>
                      <a:pt x="26030" y="396"/>
                    </a:lnTo>
                    <a:lnTo>
                      <a:pt x="25818" y="301"/>
                    </a:lnTo>
                    <a:lnTo>
                      <a:pt x="25598" y="228"/>
                    </a:lnTo>
                    <a:lnTo>
                      <a:pt x="25379" y="154"/>
                    </a:lnTo>
                    <a:lnTo>
                      <a:pt x="25159" y="96"/>
                    </a:lnTo>
                    <a:lnTo>
                      <a:pt x="24939" y="52"/>
                    </a:lnTo>
                    <a:lnTo>
                      <a:pt x="24713" y="15"/>
                    </a:lnTo>
                    <a:lnTo>
                      <a:pt x="24603" y="1"/>
                    </a:lnTo>
                    <a:close/>
                  </a:path>
                </a:pathLst>
              </a:custGeom>
              <a:solidFill>
                <a:srgbClr val="D79D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2"/>
              <p:cNvSpPr/>
              <p:nvPr/>
            </p:nvSpPr>
            <p:spPr>
              <a:xfrm>
                <a:off x="4093425" y="2008775"/>
                <a:ext cx="1084425" cy="1013750"/>
              </a:xfrm>
              <a:custGeom>
                <a:rect b="b" l="l" r="r" t="t"/>
                <a:pathLst>
                  <a:path extrusionOk="0" h="40550" w="43377">
                    <a:moveTo>
                      <a:pt x="20246" y="0"/>
                    </a:moveTo>
                    <a:lnTo>
                      <a:pt x="19895" y="15"/>
                    </a:lnTo>
                    <a:lnTo>
                      <a:pt x="19536" y="30"/>
                    </a:lnTo>
                    <a:lnTo>
                      <a:pt x="19170" y="52"/>
                    </a:lnTo>
                    <a:lnTo>
                      <a:pt x="18796" y="81"/>
                    </a:lnTo>
                    <a:lnTo>
                      <a:pt x="18408" y="125"/>
                    </a:lnTo>
                    <a:lnTo>
                      <a:pt x="18020" y="169"/>
                    </a:lnTo>
                    <a:lnTo>
                      <a:pt x="17625" y="227"/>
                    </a:lnTo>
                    <a:lnTo>
                      <a:pt x="17222" y="286"/>
                    </a:lnTo>
                    <a:lnTo>
                      <a:pt x="16812" y="359"/>
                    </a:lnTo>
                    <a:lnTo>
                      <a:pt x="16395" y="440"/>
                    </a:lnTo>
                    <a:lnTo>
                      <a:pt x="15970" y="535"/>
                    </a:lnTo>
                    <a:lnTo>
                      <a:pt x="15538" y="630"/>
                    </a:lnTo>
                    <a:lnTo>
                      <a:pt x="15099" y="740"/>
                    </a:lnTo>
                    <a:lnTo>
                      <a:pt x="14652" y="864"/>
                    </a:lnTo>
                    <a:lnTo>
                      <a:pt x="14198" y="989"/>
                    </a:lnTo>
                    <a:lnTo>
                      <a:pt x="13737" y="1135"/>
                    </a:lnTo>
                    <a:lnTo>
                      <a:pt x="13261" y="1282"/>
                    </a:lnTo>
                    <a:lnTo>
                      <a:pt x="12785" y="1443"/>
                    </a:lnTo>
                    <a:lnTo>
                      <a:pt x="12302" y="1618"/>
                    </a:lnTo>
                    <a:lnTo>
                      <a:pt x="11804" y="1802"/>
                    </a:lnTo>
                    <a:lnTo>
                      <a:pt x="11562" y="1933"/>
                    </a:lnTo>
                    <a:lnTo>
                      <a:pt x="11277" y="2087"/>
                    </a:lnTo>
                    <a:lnTo>
                      <a:pt x="10903" y="2299"/>
                    </a:lnTo>
                    <a:lnTo>
                      <a:pt x="10442" y="2570"/>
                    </a:lnTo>
                    <a:lnTo>
                      <a:pt x="9915" y="2892"/>
                    </a:lnTo>
                    <a:lnTo>
                      <a:pt x="9336" y="3273"/>
                    </a:lnTo>
                    <a:lnTo>
                      <a:pt x="9021" y="3478"/>
                    </a:lnTo>
                    <a:lnTo>
                      <a:pt x="8707" y="3698"/>
                    </a:lnTo>
                    <a:lnTo>
                      <a:pt x="8377" y="3925"/>
                    </a:lnTo>
                    <a:lnTo>
                      <a:pt x="8048" y="4167"/>
                    </a:lnTo>
                    <a:lnTo>
                      <a:pt x="7711" y="4415"/>
                    </a:lnTo>
                    <a:lnTo>
                      <a:pt x="7367" y="4679"/>
                    </a:lnTo>
                    <a:lnTo>
                      <a:pt x="7023" y="4950"/>
                    </a:lnTo>
                    <a:lnTo>
                      <a:pt x="6686" y="5228"/>
                    </a:lnTo>
                    <a:lnTo>
                      <a:pt x="6342" y="5521"/>
                    </a:lnTo>
                    <a:lnTo>
                      <a:pt x="5997" y="5821"/>
                    </a:lnTo>
                    <a:lnTo>
                      <a:pt x="5668" y="6136"/>
                    </a:lnTo>
                    <a:lnTo>
                      <a:pt x="5338" y="6451"/>
                    </a:lnTo>
                    <a:lnTo>
                      <a:pt x="5016" y="6781"/>
                    </a:lnTo>
                    <a:lnTo>
                      <a:pt x="4701" y="7117"/>
                    </a:lnTo>
                    <a:lnTo>
                      <a:pt x="4401" y="7461"/>
                    </a:lnTo>
                    <a:lnTo>
                      <a:pt x="4108" y="7806"/>
                    </a:lnTo>
                    <a:lnTo>
                      <a:pt x="3830" y="8164"/>
                    </a:lnTo>
                    <a:lnTo>
                      <a:pt x="3567" y="8530"/>
                    </a:lnTo>
                    <a:lnTo>
                      <a:pt x="3076" y="9248"/>
                    </a:lnTo>
                    <a:lnTo>
                      <a:pt x="2615" y="9936"/>
                    </a:lnTo>
                    <a:lnTo>
                      <a:pt x="2190" y="10588"/>
                    </a:lnTo>
                    <a:lnTo>
                      <a:pt x="1795" y="11218"/>
                    </a:lnTo>
                    <a:lnTo>
                      <a:pt x="1619" y="11525"/>
                    </a:lnTo>
                    <a:lnTo>
                      <a:pt x="1443" y="11825"/>
                    </a:lnTo>
                    <a:lnTo>
                      <a:pt x="1282" y="12118"/>
                    </a:lnTo>
                    <a:lnTo>
                      <a:pt x="1121" y="12404"/>
                    </a:lnTo>
                    <a:lnTo>
                      <a:pt x="982" y="12689"/>
                    </a:lnTo>
                    <a:lnTo>
                      <a:pt x="843" y="12960"/>
                    </a:lnTo>
                    <a:lnTo>
                      <a:pt x="718" y="13239"/>
                    </a:lnTo>
                    <a:lnTo>
                      <a:pt x="601" y="13509"/>
                    </a:lnTo>
                    <a:lnTo>
                      <a:pt x="499" y="13773"/>
                    </a:lnTo>
                    <a:lnTo>
                      <a:pt x="396" y="14037"/>
                    </a:lnTo>
                    <a:lnTo>
                      <a:pt x="316" y="14293"/>
                    </a:lnTo>
                    <a:lnTo>
                      <a:pt x="235" y="14557"/>
                    </a:lnTo>
                    <a:lnTo>
                      <a:pt x="169" y="14805"/>
                    </a:lnTo>
                    <a:lnTo>
                      <a:pt x="118" y="15062"/>
                    </a:lnTo>
                    <a:lnTo>
                      <a:pt x="74" y="15311"/>
                    </a:lnTo>
                    <a:lnTo>
                      <a:pt x="37" y="15560"/>
                    </a:lnTo>
                    <a:lnTo>
                      <a:pt x="15" y="15809"/>
                    </a:lnTo>
                    <a:lnTo>
                      <a:pt x="1" y="16058"/>
                    </a:lnTo>
                    <a:lnTo>
                      <a:pt x="1" y="16307"/>
                    </a:lnTo>
                    <a:lnTo>
                      <a:pt x="8" y="16548"/>
                    </a:lnTo>
                    <a:lnTo>
                      <a:pt x="30" y="16797"/>
                    </a:lnTo>
                    <a:lnTo>
                      <a:pt x="59" y="17046"/>
                    </a:lnTo>
                    <a:lnTo>
                      <a:pt x="103" y="17295"/>
                    </a:lnTo>
                    <a:lnTo>
                      <a:pt x="162" y="17544"/>
                    </a:lnTo>
                    <a:lnTo>
                      <a:pt x="228" y="17793"/>
                    </a:lnTo>
                    <a:lnTo>
                      <a:pt x="308" y="18020"/>
                    </a:lnTo>
                    <a:lnTo>
                      <a:pt x="396" y="18247"/>
                    </a:lnTo>
                    <a:lnTo>
                      <a:pt x="499" y="18452"/>
                    </a:lnTo>
                    <a:lnTo>
                      <a:pt x="608" y="18657"/>
                    </a:lnTo>
                    <a:lnTo>
                      <a:pt x="733" y="18840"/>
                    </a:lnTo>
                    <a:lnTo>
                      <a:pt x="857" y="19016"/>
                    </a:lnTo>
                    <a:lnTo>
                      <a:pt x="989" y="19184"/>
                    </a:lnTo>
                    <a:lnTo>
                      <a:pt x="1136" y="19345"/>
                    </a:lnTo>
                    <a:lnTo>
                      <a:pt x="1275" y="19492"/>
                    </a:lnTo>
                    <a:lnTo>
                      <a:pt x="1429" y="19631"/>
                    </a:lnTo>
                    <a:lnTo>
                      <a:pt x="1575" y="19755"/>
                    </a:lnTo>
                    <a:lnTo>
                      <a:pt x="1729" y="19880"/>
                    </a:lnTo>
                    <a:lnTo>
                      <a:pt x="1882" y="19989"/>
                    </a:lnTo>
                    <a:lnTo>
                      <a:pt x="2036" y="20092"/>
                    </a:lnTo>
                    <a:lnTo>
                      <a:pt x="2190" y="20187"/>
                    </a:lnTo>
                    <a:lnTo>
                      <a:pt x="2344" y="20275"/>
                    </a:lnTo>
                    <a:lnTo>
                      <a:pt x="2490" y="20356"/>
                    </a:lnTo>
                    <a:lnTo>
                      <a:pt x="2637" y="20429"/>
                    </a:lnTo>
                    <a:lnTo>
                      <a:pt x="2776" y="20495"/>
                    </a:lnTo>
                    <a:lnTo>
                      <a:pt x="3039" y="20605"/>
                    </a:lnTo>
                    <a:lnTo>
                      <a:pt x="3274" y="20685"/>
                    </a:lnTo>
                    <a:lnTo>
                      <a:pt x="3464" y="20751"/>
                    </a:lnTo>
                    <a:lnTo>
                      <a:pt x="3610" y="20795"/>
                    </a:lnTo>
                    <a:lnTo>
                      <a:pt x="3742" y="20824"/>
                    </a:lnTo>
                    <a:lnTo>
                      <a:pt x="3837" y="21564"/>
                    </a:lnTo>
                    <a:lnTo>
                      <a:pt x="3940" y="22369"/>
                    </a:lnTo>
                    <a:lnTo>
                      <a:pt x="4057" y="23350"/>
                    </a:lnTo>
                    <a:lnTo>
                      <a:pt x="4174" y="24427"/>
                    </a:lnTo>
                    <a:lnTo>
                      <a:pt x="4226" y="24976"/>
                    </a:lnTo>
                    <a:lnTo>
                      <a:pt x="4269" y="25518"/>
                    </a:lnTo>
                    <a:lnTo>
                      <a:pt x="4306" y="26045"/>
                    </a:lnTo>
                    <a:lnTo>
                      <a:pt x="4328" y="26543"/>
                    </a:lnTo>
                    <a:lnTo>
                      <a:pt x="4343" y="27011"/>
                    </a:lnTo>
                    <a:lnTo>
                      <a:pt x="4343" y="27421"/>
                    </a:lnTo>
                    <a:lnTo>
                      <a:pt x="4343" y="27634"/>
                    </a:lnTo>
                    <a:lnTo>
                      <a:pt x="4343" y="27883"/>
                    </a:lnTo>
                    <a:lnTo>
                      <a:pt x="4365" y="28461"/>
                    </a:lnTo>
                    <a:lnTo>
                      <a:pt x="4401" y="29142"/>
                    </a:lnTo>
                    <a:lnTo>
                      <a:pt x="4445" y="29904"/>
                    </a:lnTo>
                    <a:lnTo>
                      <a:pt x="4504" y="30724"/>
                    </a:lnTo>
                    <a:lnTo>
                      <a:pt x="4570" y="31580"/>
                    </a:lnTo>
                    <a:lnTo>
                      <a:pt x="4716" y="33330"/>
                    </a:lnTo>
                    <a:lnTo>
                      <a:pt x="4863" y="34985"/>
                    </a:lnTo>
                    <a:lnTo>
                      <a:pt x="4994" y="36376"/>
                    </a:lnTo>
                    <a:lnTo>
                      <a:pt x="5119" y="37687"/>
                    </a:lnTo>
                    <a:lnTo>
                      <a:pt x="5141" y="37724"/>
                    </a:lnTo>
                    <a:lnTo>
                      <a:pt x="5199" y="37819"/>
                    </a:lnTo>
                    <a:lnTo>
                      <a:pt x="5302" y="37972"/>
                    </a:lnTo>
                    <a:lnTo>
                      <a:pt x="5368" y="38060"/>
                    </a:lnTo>
                    <a:lnTo>
                      <a:pt x="5456" y="38163"/>
                    </a:lnTo>
                    <a:lnTo>
                      <a:pt x="5551" y="38273"/>
                    </a:lnTo>
                    <a:lnTo>
                      <a:pt x="5661" y="38390"/>
                    </a:lnTo>
                    <a:lnTo>
                      <a:pt x="5792" y="38514"/>
                    </a:lnTo>
                    <a:lnTo>
                      <a:pt x="5932" y="38646"/>
                    </a:lnTo>
                    <a:lnTo>
                      <a:pt x="6093" y="38778"/>
                    </a:lnTo>
                    <a:lnTo>
                      <a:pt x="6268" y="38917"/>
                    </a:lnTo>
                    <a:lnTo>
                      <a:pt x="6466" y="39056"/>
                    </a:lnTo>
                    <a:lnTo>
                      <a:pt x="6678" y="39195"/>
                    </a:lnTo>
                    <a:lnTo>
                      <a:pt x="6913" y="39334"/>
                    </a:lnTo>
                    <a:lnTo>
                      <a:pt x="7162" y="39466"/>
                    </a:lnTo>
                    <a:lnTo>
                      <a:pt x="7440" y="39598"/>
                    </a:lnTo>
                    <a:lnTo>
                      <a:pt x="7733" y="39730"/>
                    </a:lnTo>
                    <a:lnTo>
                      <a:pt x="8048" y="39854"/>
                    </a:lnTo>
                    <a:lnTo>
                      <a:pt x="8392" y="39971"/>
                    </a:lnTo>
                    <a:lnTo>
                      <a:pt x="8758" y="40081"/>
                    </a:lnTo>
                    <a:lnTo>
                      <a:pt x="9139" y="40184"/>
                    </a:lnTo>
                    <a:lnTo>
                      <a:pt x="9556" y="40272"/>
                    </a:lnTo>
                    <a:lnTo>
                      <a:pt x="9988" y="40352"/>
                    </a:lnTo>
                    <a:lnTo>
                      <a:pt x="10457" y="40418"/>
                    </a:lnTo>
                    <a:lnTo>
                      <a:pt x="10947" y="40477"/>
                    </a:lnTo>
                    <a:lnTo>
                      <a:pt x="11460" y="40513"/>
                    </a:lnTo>
                    <a:lnTo>
                      <a:pt x="11731" y="40528"/>
                    </a:lnTo>
                    <a:lnTo>
                      <a:pt x="12009" y="40543"/>
                    </a:lnTo>
                    <a:lnTo>
                      <a:pt x="12294" y="40543"/>
                    </a:lnTo>
                    <a:lnTo>
                      <a:pt x="12580" y="40550"/>
                    </a:lnTo>
                    <a:lnTo>
                      <a:pt x="12880" y="40543"/>
                    </a:lnTo>
                    <a:lnTo>
                      <a:pt x="13188" y="40535"/>
                    </a:lnTo>
                    <a:lnTo>
                      <a:pt x="14359" y="40491"/>
                    </a:lnTo>
                    <a:lnTo>
                      <a:pt x="15399" y="40447"/>
                    </a:lnTo>
                    <a:lnTo>
                      <a:pt x="16322" y="40396"/>
                    </a:lnTo>
                    <a:lnTo>
                      <a:pt x="17127" y="40338"/>
                    </a:lnTo>
                    <a:lnTo>
                      <a:pt x="17830" y="40279"/>
                    </a:lnTo>
                    <a:lnTo>
                      <a:pt x="18430" y="40220"/>
                    </a:lnTo>
                    <a:lnTo>
                      <a:pt x="18943" y="40169"/>
                    </a:lnTo>
                    <a:lnTo>
                      <a:pt x="19368" y="40111"/>
                    </a:lnTo>
                    <a:lnTo>
                      <a:pt x="19719" y="40059"/>
                    </a:lnTo>
                    <a:lnTo>
                      <a:pt x="19997" y="40008"/>
                    </a:lnTo>
                    <a:lnTo>
                      <a:pt x="20217" y="39964"/>
                    </a:lnTo>
                    <a:lnTo>
                      <a:pt x="20371" y="39920"/>
                    </a:lnTo>
                    <a:lnTo>
                      <a:pt x="20488" y="39891"/>
                    </a:lnTo>
                    <a:lnTo>
                      <a:pt x="20554" y="39869"/>
                    </a:lnTo>
                    <a:lnTo>
                      <a:pt x="20605" y="39847"/>
                    </a:lnTo>
                    <a:lnTo>
                      <a:pt x="20627" y="39510"/>
                    </a:lnTo>
                    <a:lnTo>
                      <a:pt x="20649" y="39122"/>
                    </a:lnTo>
                    <a:lnTo>
                      <a:pt x="20693" y="38595"/>
                    </a:lnTo>
                    <a:lnTo>
                      <a:pt x="20751" y="37958"/>
                    </a:lnTo>
                    <a:lnTo>
                      <a:pt x="20825" y="37218"/>
                    </a:lnTo>
                    <a:lnTo>
                      <a:pt x="20927" y="36391"/>
                    </a:lnTo>
                    <a:lnTo>
                      <a:pt x="21044" y="35498"/>
                    </a:lnTo>
                    <a:lnTo>
                      <a:pt x="21117" y="35036"/>
                    </a:lnTo>
                    <a:lnTo>
                      <a:pt x="21191" y="34553"/>
                    </a:lnTo>
                    <a:lnTo>
                      <a:pt x="21279" y="34062"/>
                    </a:lnTo>
                    <a:lnTo>
                      <a:pt x="21366" y="33572"/>
                    </a:lnTo>
                    <a:lnTo>
                      <a:pt x="21469" y="33067"/>
                    </a:lnTo>
                    <a:lnTo>
                      <a:pt x="21571" y="32561"/>
                    </a:lnTo>
                    <a:lnTo>
                      <a:pt x="21681" y="32056"/>
                    </a:lnTo>
                    <a:lnTo>
                      <a:pt x="21806" y="31551"/>
                    </a:lnTo>
                    <a:lnTo>
                      <a:pt x="21938" y="31046"/>
                    </a:lnTo>
                    <a:lnTo>
                      <a:pt x="22077" y="30541"/>
                    </a:lnTo>
                    <a:lnTo>
                      <a:pt x="22223" y="30050"/>
                    </a:lnTo>
                    <a:lnTo>
                      <a:pt x="22377" y="29559"/>
                    </a:lnTo>
                    <a:lnTo>
                      <a:pt x="22545" y="29083"/>
                    </a:lnTo>
                    <a:lnTo>
                      <a:pt x="22721" y="28615"/>
                    </a:lnTo>
                    <a:lnTo>
                      <a:pt x="22911" y="28161"/>
                    </a:lnTo>
                    <a:lnTo>
                      <a:pt x="23109" y="27729"/>
                    </a:lnTo>
                    <a:lnTo>
                      <a:pt x="23314" y="27297"/>
                    </a:lnTo>
                    <a:lnTo>
                      <a:pt x="23519" y="26872"/>
                    </a:lnTo>
                    <a:lnTo>
                      <a:pt x="23944" y="26045"/>
                    </a:lnTo>
                    <a:lnTo>
                      <a:pt x="24368" y="25232"/>
                    </a:lnTo>
                    <a:lnTo>
                      <a:pt x="24800" y="24456"/>
                    </a:lnTo>
                    <a:lnTo>
                      <a:pt x="25225" y="23709"/>
                    </a:lnTo>
                    <a:lnTo>
                      <a:pt x="25635" y="22999"/>
                    </a:lnTo>
                    <a:lnTo>
                      <a:pt x="26038" y="22333"/>
                    </a:lnTo>
                    <a:lnTo>
                      <a:pt x="26419" y="21718"/>
                    </a:lnTo>
                    <a:lnTo>
                      <a:pt x="26770" y="21154"/>
                    </a:lnTo>
                    <a:lnTo>
                      <a:pt x="27100" y="20656"/>
                    </a:lnTo>
                    <a:lnTo>
                      <a:pt x="27634" y="19843"/>
                    </a:lnTo>
                    <a:lnTo>
                      <a:pt x="27986" y="19323"/>
                    </a:lnTo>
                    <a:lnTo>
                      <a:pt x="28110" y="19140"/>
                    </a:lnTo>
                    <a:lnTo>
                      <a:pt x="28432" y="19455"/>
                    </a:lnTo>
                    <a:lnTo>
                      <a:pt x="29296" y="20297"/>
                    </a:lnTo>
                    <a:lnTo>
                      <a:pt x="30548" y="21542"/>
                    </a:lnTo>
                    <a:lnTo>
                      <a:pt x="31273" y="22267"/>
                    </a:lnTo>
                    <a:lnTo>
                      <a:pt x="32042" y="23043"/>
                    </a:lnTo>
                    <a:lnTo>
                      <a:pt x="32833" y="23856"/>
                    </a:lnTo>
                    <a:lnTo>
                      <a:pt x="33624" y="24683"/>
                    </a:lnTo>
                    <a:lnTo>
                      <a:pt x="34407" y="25503"/>
                    </a:lnTo>
                    <a:lnTo>
                      <a:pt x="35154" y="26308"/>
                    </a:lnTo>
                    <a:lnTo>
                      <a:pt x="35849" y="27085"/>
                    </a:lnTo>
                    <a:lnTo>
                      <a:pt x="36172" y="27451"/>
                    </a:lnTo>
                    <a:lnTo>
                      <a:pt x="36472" y="27802"/>
                    </a:lnTo>
                    <a:lnTo>
                      <a:pt x="36750" y="28139"/>
                    </a:lnTo>
                    <a:lnTo>
                      <a:pt x="37006" y="28454"/>
                    </a:lnTo>
                    <a:lnTo>
                      <a:pt x="37233" y="28747"/>
                    </a:lnTo>
                    <a:lnTo>
                      <a:pt x="37431" y="29018"/>
                    </a:lnTo>
                    <a:lnTo>
                      <a:pt x="37519" y="29142"/>
                    </a:lnTo>
                    <a:lnTo>
                      <a:pt x="37614" y="29267"/>
                    </a:lnTo>
                    <a:lnTo>
                      <a:pt x="37717" y="29376"/>
                    </a:lnTo>
                    <a:lnTo>
                      <a:pt x="37812" y="29486"/>
                    </a:lnTo>
                    <a:lnTo>
                      <a:pt x="37914" y="29589"/>
                    </a:lnTo>
                    <a:lnTo>
                      <a:pt x="38024" y="29684"/>
                    </a:lnTo>
                    <a:lnTo>
                      <a:pt x="38134" y="29772"/>
                    </a:lnTo>
                    <a:lnTo>
                      <a:pt x="38244" y="29860"/>
                    </a:lnTo>
                    <a:lnTo>
                      <a:pt x="38354" y="29940"/>
                    </a:lnTo>
                    <a:lnTo>
                      <a:pt x="38463" y="30013"/>
                    </a:lnTo>
                    <a:lnTo>
                      <a:pt x="38581" y="30087"/>
                    </a:lnTo>
                    <a:lnTo>
                      <a:pt x="38698" y="30145"/>
                    </a:lnTo>
                    <a:lnTo>
                      <a:pt x="38815" y="30211"/>
                    </a:lnTo>
                    <a:lnTo>
                      <a:pt x="38932" y="30262"/>
                    </a:lnTo>
                    <a:lnTo>
                      <a:pt x="39057" y="30314"/>
                    </a:lnTo>
                    <a:lnTo>
                      <a:pt x="39174" y="30358"/>
                    </a:lnTo>
                    <a:lnTo>
                      <a:pt x="39423" y="30438"/>
                    </a:lnTo>
                    <a:lnTo>
                      <a:pt x="39672" y="30504"/>
                    </a:lnTo>
                    <a:lnTo>
                      <a:pt x="39913" y="30555"/>
                    </a:lnTo>
                    <a:lnTo>
                      <a:pt x="40162" y="30585"/>
                    </a:lnTo>
                    <a:lnTo>
                      <a:pt x="40411" y="30614"/>
                    </a:lnTo>
                    <a:lnTo>
                      <a:pt x="40653" y="30621"/>
                    </a:lnTo>
                    <a:lnTo>
                      <a:pt x="40894" y="30621"/>
                    </a:lnTo>
                    <a:lnTo>
                      <a:pt x="41129" y="30614"/>
                    </a:lnTo>
                    <a:lnTo>
                      <a:pt x="41363" y="30599"/>
                    </a:lnTo>
                    <a:lnTo>
                      <a:pt x="41583" y="30577"/>
                    </a:lnTo>
                    <a:lnTo>
                      <a:pt x="41802" y="30548"/>
                    </a:lnTo>
                    <a:lnTo>
                      <a:pt x="42007" y="30511"/>
                    </a:lnTo>
                    <a:lnTo>
                      <a:pt x="42205" y="30475"/>
                    </a:lnTo>
                    <a:lnTo>
                      <a:pt x="42388" y="30438"/>
                    </a:lnTo>
                    <a:lnTo>
                      <a:pt x="42725" y="30358"/>
                    </a:lnTo>
                    <a:lnTo>
                      <a:pt x="42996" y="30277"/>
                    </a:lnTo>
                    <a:lnTo>
                      <a:pt x="43201" y="30204"/>
                    </a:lnTo>
                    <a:lnTo>
                      <a:pt x="43377" y="30138"/>
                    </a:lnTo>
                    <a:lnTo>
                      <a:pt x="42088" y="24017"/>
                    </a:lnTo>
                    <a:lnTo>
                      <a:pt x="42000" y="23921"/>
                    </a:lnTo>
                    <a:lnTo>
                      <a:pt x="41766" y="23636"/>
                    </a:lnTo>
                    <a:lnTo>
                      <a:pt x="41597" y="23416"/>
                    </a:lnTo>
                    <a:lnTo>
                      <a:pt x="41392" y="23145"/>
                    </a:lnTo>
                    <a:lnTo>
                      <a:pt x="41151" y="22823"/>
                    </a:lnTo>
                    <a:lnTo>
                      <a:pt x="40887" y="22450"/>
                    </a:lnTo>
                    <a:lnTo>
                      <a:pt x="40594" y="22025"/>
                    </a:lnTo>
                    <a:lnTo>
                      <a:pt x="40279" y="21542"/>
                    </a:lnTo>
                    <a:lnTo>
                      <a:pt x="39935" y="21007"/>
                    </a:lnTo>
                    <a:lnTo>
                      <a:pt x="39576" y="20414"/>
                    </a:lnTo>
                    <a:lnTo>
                      <a:pt x="39196" y="19763"/>
                    </a:lnTo>
                    <a:lnTo>
                      <a:pt x="38793" y="19052"/>
                    </a:lnTo>
                    <a:lnTo>
                      <a:pt x="38376" y="18283"/>
                    </a:lnTo>
                    <a:lnTo>
                      <a:pt x="37944" y="17456"/>
                    </a:lnTo>
                    <a:lnTo>
                      <a:pt x="37482" y="16555"/>
                    </a:lnTo>
                    <a:lnTo>
                      <a:pt x="36962" y="15574"/>
                    </a:lnTo>
                    <a:lnTo>
                      <a:pt x="36406" y="14520"/>
                    </a:lnTo>
                    <a:lnTo>
                      <a:pt x="35813" y="13429"/>
                    </a:lnTo>
                    <a:lnTo>
                      <a:pt x="35198" y="12301"/>
                    </a:lnTo>
                    <a:lnTo>
                      <a:pt x="34561" y="11166"/>
                    </a:lnTo>
                    <a:lnTo>
                      <a:pt x="33924" y="10031"/>
                    </a:lnTo>
                    <a:lnTo>
                      <a:pt x="33279" y="8926"/>
                    </a:lnTo>
                    <a:lnTo>
                      <a:pt x="32650" y="7850"/>
                    </a:lnTo>
                    <a:lnTo>
                      <a:pt x="32035" y="6839"/>
                    </a:lnTo>
                    <a:lnTo>
                      <a:pt x="31456" y="5895"/>
                    </a:lnTo>
                    <a:lnTo>
                      <a:pt x="31171" y="5455"/>
                    </a:lnTo>
                    <a:lnTo>
                      <a:pt x="30900" y="5045"/>
                    </a:lnTo>
                    <a:lnTo>
                      <a:pt x="30643" y="4657"/>
                    </a:lnTo>
                    <a:lnTo>
                      <a:pt x="30395" y="4298"/>
                    </a:lnTo>
                    <a:lnTo>
                      <a:pt x="30160" y="3969"/>
                    </a:lnTo>
                    <a:lnTo>
                      <a:pt x="29948" y="3676"/>
                    </a:lnTo>
                    <a:lnTo>
                      <a:pt x="29743" y="3420"/>
                    </a:lnTo>
                    <a:lnTo>
                      <a:pt x="29552" y="3200"/>
                    </a:lnTo>
                    <a:lnTo>
                      <a:pt x="29384" y="3017"/>
                    </a:lnTo>
                    <a:lnTo>
                      <a:pt x="29304" y="2944"/>
                    </a:lnTo>
                    <a:lnTo>
                      <a:pt x="29230" y="2878"/>
                    </a:lnTo>
                    <a:lnTo>
                      <a:pt x="28901" y="2614"/>
                    </a:lnTo>
                    <a:lnTo>
                      <a:pt x="28703" y="2468"/>
                    </a:lnTo>
                    <a:lnTo>
                      <a:pt x="28483" y="2307"/>
                    </a:lnTo>
                    <a:lnTo>
                      <a:pt x="28242" y="2138"/>
                    </a:lnTo>
                    <a:lnTo>
                      <a:pt x="27971" y="1970"/>
                    </a:lnTo>
                    <a:lnTo>
                      <a:pt x="27678" y="1794"/>
                    </a:lnTo>
                    <a:lnTo>
                      <a:pt x="27363" y="1611"/>
                    </a:lnTo>
                    <a:lnTo>
                      <a:pt x="27026" y="1435"/>
                    </a:lnTo>
                    <a:lnTo>
                      <a:pt x="26660" y="1260"/>
                    </a:lnTo>
                    <a:lnTo>
                      <a:pt x="26265" y="1084"/>
                    </a:lnTo>
                    <a:lnTo>
                      <a:pt x="25855" y="923"/>
                    </a:lnTo>
                    <a:lnTo>
                      <a:pt x="25408" y="762"/>
                    </a:lnTo>
                    <a:lnTo>
                      <a:pt x="25181" y="689"/>
                    </a:lnTo>
                    <a:lnTo>
                      <a:pt x="24947" y="615"/>
                    </a:lnTo>
                    <a:lnTo>
                      <a:pt x="24698" y="542"/>
                    </a:lnTo>
                    <a:lnTo>
                      <a:pt x="24449" y="476"/>
                    </a:lnTo>
                    <a:lnTo>
                      <a:pt x="24193" y="410"/>
                    </a:lnTo>
                    <a:lnTo>
                      <a:pt x="23929" y="352"/>
                    </a:lnTo>
                    <a:lnTo>
                      <a:pt x="23666" y="293"/>
                    </a:lnTo>
                    <a:lnTo>
                      <a:pt x="23387" y="242"/>
                    </a:lnTo>
                    <a:lnTo>
                      <a:pt x="23102" y="198"/>
                    </a:lnTo>
                    <a:lnTo>
                      <a:pt x="22816" y="154"/>
                    </a:lnTo>
                    <a:lnTo>
                      <a:pt x="22516" y="117"/>
                    </a:lnTo>
                    <a:lnTo>
                      <a:pt x="22216" y="81"/>
                    </a:lnTo>
                    <a:lnTo>
                      <a:pt x="21901" y="52"/>
                    </a:lnTo>
                    <a:lnTo>
                      <a:pt x="21586" y="30"/>
                    </a:lnTo>
                    <a:lnTo>
                      <a:pt x="21264" y="15"/>
                    </a:lnTo>
                    <a:lnTo>
                      <a:pt x="20927" y="8"/>
                    </a:lnTo>
                    <a:lnTo>
                      <a:pt x="2059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2"/>
              <p:cNvSpPr/>
              <p:nvPr/>
            </p:nvSpPr>
            <p:spPr>
              <a:xfrm>
                <a:off x="4093425" y="2008775"/>
                <a:ext cx="1084425" cy="1013750"/>
              </a:xfrm>
              <a:custGeom>
                <a:rect b="b" l="l" r="r" t="t"/>
                <a:pathLst>
                  <a:path extrusionOk="0" fill="none" h="40550" w="43377">
                    <a:moveTo>
                      <a:pt x="11804" y="1802"/>
                    </a:moveTo>
                    <a:lnTo>
                      <a:pt x="11804" y="1802"/>
                    </a:lnTo>
                    <a:lnTo>
                      <a:pt x="11562" y="1933"/>
                    </a:lnTo>
                    <a:lnTo>
                      <a:pt x="11277" y="2087"/>
                    </a:lnTo>
                    <a:lnTo>
                      <a:pt x="10903" y="2299"/>
                    </a:lnTo>
                    <a:lnTo>
                      <a:pt x="10442" y="2570"/>
                    </a:lnTo>
                    <a:lnTo>
                      <a:pt x="9915" y="2892"/>
                    </a:lnTo>
                    <a:lnTo>
                      <a:pt x="9336" y="3273"/>
                    </a:lnTo>
                    <a:lnTo>
                      <a:pt x="9021" y="3478"/>
                    </a:lnTo>
                    <a:lnTo>
                      <a:pt x="8707" y="3698"/>
                    </a:lnTo>
                    <a:lnTo>
                      <a:pt x="8377" y="3925"/>
                    </a:lnTo>
                    <a:lnTo>
                      <a:pt x="8048" y="4167"/>
                    </a:lnTo>
                    <a:lnTo>
                      <a:pt x="7711" y="4415"/>
                    </a:lnTo>
                    <a:lnTo>
                      <a:pt x="7367" y="4679"/>
                    </a:lnTo>
                    <a:lnTo>
                      <a:pt x="7023" y="4950"/>
                    </a:lnTo>
                    <a:lnTo>
                      <a:pt x="6686" y="5228"/>
                    </a:lnTo>
                    <a:lnTo>
                      <a:pt x="6342" y="5521"/>
                    </a:lnTo>
                    <a:lnTo>
                      <a:pt x="5997" y="5821"/>
                    </a:lnTo>
                    <a:lnTo>
                      <a:pt x="5668" y="6136"/>
                    </a:lnTo>
                    <a:lnTo>
                      <a:pt x="5338" y="6451"/>
                    </a:lnTo>
                    <a:lnTo>
                      <a:pt x="5016" y="6781"/>
                    </a:lnTo>
                    <a:lnTo>
                      <a:pt x="4701" y="7117"/>
                    </a:lnTo>
                    <a:lnTo>
                      <a:pt x="4401" y="7461"/>
                    </a:lnTo>
                    <a:lnTo>
                      <a:pt x="4108" y="7806"/>
                    </a:lnTo>
                    <a:lnTo>
                      <a:pt x="3830" y="8164"/>
                    </a:lnTo>
                    <a:lnTo>
                      <a:pt x="3567" y="8530"/>
                    </a:lnTo>
                    <a:lnTo>
                      <a:pt x="3567" y="8530"/>
                    </a:lnTo>
                    <a:lnTo>
                      <a:pt x="3076" y="9248"/>
                    </a:lnTo>
                    <a:lnTo>
                      <a:pt x="2615" y="9936"/>
                    </a:lnTo>
                    <a:lnTo>
                      <a:pt x="2190" y="10588"/>
                    </a:lnTo>
                    <a:lnTo>
                      <a:pt x="1795" y="11218"/>
                    </a:lnTo>
                    <a:lnTo>
                      <a:pt x="1619" y="11525"/>
                    </a:lnTo>
                    <a:lnTo>
                      <a:pt x="1443" y="11825"/>
                    </a:lnTo>
                    <a:lnTo>
                      <a:pt x="1282" y="12118"/>
                    </a:lnTo>
                    <a:lnTo>
                      <a:pt x="1121" y="12404"/>
                    </a:lnTo>
                    <a:lnTo>
                      <a:pt x="982" y="12689"/>
                    </a:lnTo>
                    <a:lnTo>
                      <a:pt x="843" y="12960"/>
                    </a:lnTo>
                    <a:lnTo>
                      <a:pt x="718" y="13239"/>
                    </a:lnTo>
                    <a:lnTo>
                      <a:pt x="601" y="13509"/>
                    </a:lnTo>
                    <a:lnTo>
                      <a:pt x="499" y="13773"/>
                    </a:lnTo>
                    <a:lnTo>
                      <a:pt x="396" y="14037"/>
                    </a:lnTo>
                    <a:lnTo>
                      <a:pt x="316" y="14293"/>
                    </a:lnTo>
                    <a:lnTo>
                      <a:pt x="235" y="14557"/>
                    </a:lnTo>
                    <a:lnTo>
                      <a:pt x="169" y="14805"/>
                    </a:lnTo>
                    <a:lnTo>
                      <a:pt x="118" y="15062"/>
                    </a:lnTo>
                    <a:lnTo>
                      <a:pt x="74" y="15311"/>
                    </a:lnTo>
                    <a:lnTo>
                      <a:pt x="37" y="15560"/>
                    </a:lnTo>
                    <a:lnTo>
                      <a:pt x="15" y="15809"/>
                    </a:lnTo>
                    <a:lnTo>
                      <a:pt x="1" y="16058"/>
                    </a:lnTo>
                    <a:lnTo>
                      <a:pt x="1" y="16307"/>
                    </a:lnTo>
                    <a:lnTo>
                      <a:pt x="8" y="16548"/>
                    </a:lnTo>
                    <a:lnTo>
                      <a:pt x="30" y="16797"/>
                    </a:lnTo>
                    <a:lnTo>
                      <a:pt x="59" y="17046"/>
                    </a:lnTo>
                    <a:lnTo>
                      <a:pt x="103" y="17295"/>
                    </a:lnTo>
                    <a:lnTo>
                      <a:pt x="162" y="17544"/>
                    </a:lnTo>
                    <a:lnTo>
                      <a:pt x="162" y="17544"/>
                    </a:lnTo>
                    <a:lnTo>
                      <a:pt x="228" y="17793"/>
                    </a:lnTo>
                    <a:lnTo>
                      <a:pt x="308" y="18020"/>
                    </a:lnTo>
                    <a:lnTo>
                      <a:pt x="396" y="18247"/>
                    </a:lnTo>
                    <a:lnTo>
                      <a:pt x="499" y="18452"/>
                    </a:lnTo>
                    <a:lnTo>
                      <a:pt x="608" y="18657"/>
                    </a:lnTo>
                    <a:lnTo>
                      <a:pt x="733" y="18840"/>
                    </a:lnTo>
                    <a:lnTo>
                      <a:pt x="857" y="19016"/>
                    </a:lnTo>
                    <a:lnTo>
                      <a:pt x="989" y="19184"/>
                    </a:lnTo>
                    <a:lnTo>
                      <a:pt x="1136" y="19345"/>
                    </a:lnTo>
                    <a:lnTo>
                      <a:pt x="1275" y="19492"/>
                    </a:lnTo>
                    <a:lnTo>
                      <a:pt x="1429" y="19631"/>
                    </a:lnTo>
                    <a:lnTo>
                      <a:pt x="1575" y="19755"/>
                    </a:lnTo>
                    <a:lnTo>
                      <a:pt x="1729" y="19880"/>
                    </a:lnTo>
                    <a:lnTo>
                      <a:pt x="1882" y="19989"/>
                    </a:lnTo>
                    <a:lnTo>
                      <a:pt x="2036" y="20092"/>
                    </a:lnTo>
                    <a:lnTo>
                      <a:pt x="2190" y="20187"/>
                    </a:lnTo>
                    <a:lnTo>
                      <a:pt x="2344" y="20275"/>
                    </a:lnTo>
                    <a:lnTo>
                      <a:pt x="2490" y="20356"/>
                    </a:lnTo>
                    <a:lnTo>
                      <a:pt x="2637" y="20429"/>
                    </a:lnTo>
                    <a:lnTo>
                      <a:pt x="2776" y="20495"/>
                    </a:lnTo>
                    <a:lnTo>
                      <a:pt x="3039" y="20605"/>
                    </a:lnTo>
                    <a:lnTo>
                      <a:pt x="3274" y="20685"/>
                    </a:lnTo>
                    <a:lnTo>
                      <a:pt x="3464" y="20751"/>
                    </a:lnTo>
                    <a:lnTo>
                      <a:pt x="3610" y="20795"/>
                    </a:lnTo>
                    <a:lnTo>
                      <a:pt x="3742" y="20824"/>
                    </a:lnTo>
                    <a:lnTo>
                      <a:pt x="3742" y="20824"/>
                    </a:lnTo>
                    <a:lnTo>
                      <a:pt x="3837" y="21564"/>
                    </a:lnTo>
                    <a:lnTo>
                      <a:pt x="3940" y="22369"/>
                    </a:lnTo>
                    <a:lnTo>
                      <a:pt x="4057" y="23350"/>
                    </a:lnTo>
                    <a:lnTo>
                      <a:pt x="4174" y="24427"/>
                    </a:lnTo>
                    <a:lnTo>
                      <a:pt x="4226" y="24976"/>
                    </a:lnTo>
                    <a:lnTo>
                      <a:pt x="4269" y="25518"/>
                    </a:lnTo>
                    <a:lnTo>
                      <a:pt x="4306" y="26045"/>
                    </a:lnTo>
                    <a:lnTo>
                      <a:pt x="4328" y="26543"/>
                    </a:lnTo>
                    <a:lnTo>
                      <a:pt x="4343" y="27011"/>
                    </a:lnTo>
                    <a:lnTo>
                      <a:pt x="4343" y="27421"/>
                    </a:lnTo>
                    <a:lnTo>
                      <a:pt x="4343" y="27421"/>
                    </a:lnTo>
                    <a:lnTo>
                      <a:pt x="4343" y="27634"/>
                    </a:lnTo>
                    <a:lnTo>
                      <a:pt x="4343" y="27883"/>
                    </a:lnTo>
                    <a:lnTo>
                      <a:pt x="4365" y="28461"/>
                    </a:lnTo>
                    <a:lnTo>
                      <a:pt x="4401" y="29142"/>
                    </a:lnTo>
                    <a:lnTo>
                      <a:pt x="4445" y="29904"/>
                    </a:lnTo>
                    <a:lnTo>
                      <a:pt x="4504" y="30724"/>
                    </a:lnTo>
                    <a:lnTo>
                      <a:pt x="4570" y="31580"/>
                    </a:lnTo>
                    <a:lnTo>
                      <a:pt x="4716" y="33330"/>
                    </a:lnTo>
                    <a:lnTo>
                      <a:pt x="4863" y="34985"/>
                    </a:lnTo>
                    <a:lnTo>
                      <a:pt x="4994" y="36376"/>
                    </a:lnTo>
                    <a:lnTo>
                      <a:pt x="5119" y="37687"/>
                    </a:lnTo>
                    <a:lnTo>
                      <a:pt x="5119" y="37687"/>
                    </a:lnTo>
                    <a:lnTo>
                      <a:pt x="5141" y="37724"/>
                    </a:lnTo>
                    <a:lnTo>
                      <a:pt x="5199" y="37819"/>
                    </a:lnTo>
                    <a:lnTo>
                      <a:pt x="5302" y="37972"/>
                    </a:lnTo>
                    <a:lnTo>
                      <a:pt x="5368" y="38060"/>
                    </a:lnTo>
                    <a:lnTo>
                      <a:pt x="5456" y="38163"/>
                    </a:lnTo>
                    <a:lnTo>
                      <a:pt x="5551" y="38273"/>
                    </a:lnTo>
                    <a:lnTo>
                      <a:pt x="5661" y="38390"/>
                    </a:lnTo>
                    <a:lnTo>
                      <a:pt x="5792" y="38514"/>
                    </a:lnTo>
                    <a:lnTo>
                      <a:pt x="5932" y="38646"/>
                    </a:lnTo>
                    <a:lnTo>
                      <a:pt x="6093" y="38778"/>
                    </a:lnTo>
                    <a:lnTo>
                      <a:pt x="6268" y="38917"/>
                    </a:lnTo>
                    <a:lnTo>
                      <a:pt x="6466" y="39056"/>
                    </a:lnTo>
                    <a:lnTo>
                      <a:pt x="6678" y="39195"/>
                    </a:lnTo>
                    <a:lnTo>
                      <a:pt x="6913" y="39334"/>
                    </a:lnTo>
                    <a:lnTo>
                      <a:pt x="7162" y="39466"/>
                    </a:lnTo>
                    <a:lnTo>
                      <a:pt x="7440" y="39598"/>
                    </a:lnTo>
                    <a:lnTo>
                      <a:pt x="7733" y="39730"/>
                    </a:lnTo>
                    <a:lnTo>
                      <a:pt x="8048" y="39854"/>
                    </a:lnTo>
                    <a:lnTo>
                      <a:pt x="8392" y="39971"/>
                    </a:lnTo>
                    <a:lnTo>
                      <a:pt x="8758" y="40081"/>
                    </a:lnTo>
                    <a:lnTo>
                      <a:pt x="9139" y="40184"/>
                    </a:lnTo>
                    <a:lnTo>
                      <a:pt x="9556" y="40272"/>
                    </a:lnTo>
                    <a:lnTo>
                      <a:pt x="9988" y="40352"/>
                    </a:lnTo>
                    <a:lnTo>
                      <a:pt x="10457" y="40418"/>
                    </a:lnTo>
                    <a:lnTo>
                      <a:pt x="10947" y="40477"/>
                    </a:lnTo>
                    <a:lnTo>
                      <a:pt x="11460" y="40513"/>
                    </a:lnTo>
                    <a:lnTo>
                      <a:pt x="11731" y="40528"/>
                    </a:lnTo>
                    <a:lnTo>
                      <a:pt x="12009" y="40543"/>
                    </a:lnTo>
                    <a:lnTo>
                      <a:pt x="12294" y="40543"/>
                    </a:lnTo>
                    <a:lnTo>
                      <a:pt x="12580" y="40550"/>
                    </a:lnTo>
                    <a:lnTo>
                      <a:pt x="12880" y="40543"/>
                    </a:lnTo>
                    <a:lnTo>
                      <a:pt x="13188" y="40535"/>
                    </a:lnTo>
                    <a:lnTo>
                      <a:pt x="13188" y="40535"/>
                    </a:lnTo>
                    <a:lnTo>
                      <a:pt x="14359" y="40491"/>
                    </a:lnTo>
                    <a:lnTo>
                      <a:pt x="15399" y="40447"/>
                    </a:lnTo>
                    <a:lnTo>
                      <a:pt x="16322" y="40396"/>
                    </a:lnTo>
                    <a:lnTo>
                      <a:pt x="17127" y="40338"/>
                    </a:lnTo>
                    <a:lnTo>
                      <a:pt x="17830" y="40279"/>
                    </a:lnTo>
                    <a:lnTo>
                      <a:pt x="18430" y="40220"/>
                    </a:lnTo>
                    <a:lnTo>
                      <a:pt x="18943" y="40169"/>
                    </a:lnTo>
                    <a:lnTo>
                      <a:pt x="19368" y="40111"/>
                    </a:lnTo>
                    <a:lnTo>
                      <a:pt x="19719" y="40059"/>
                    </a:lnTo>
                    <a:lnTo>
                      <a:pt x="19997" y="40008"/>
                    </a:lnTo>
                    <a:lnTo>
                      <a:pt x="20217" y="39964"/>
                    </a:lnTo>
                    <a:lnTo>
                      <a:pt x="20371" y="39920"/>
                    </a:lnTo>
                    <a:lnTo>
                      <a:pt x="20488" y="39891"/>
                    </a:lnTo>
                    <a:lnTo>
                      <a:pt x="20554" y="39869"/>
                    </a:lnTo>
                    <a:lnTo>
                      <a:pt x="20605" y="39847"/>
                    </a:lnTo>
                    <a:lnTo>
                      <a:pt x="20605" y="39847"/>
                    </a:lnTo>
                    <a:lnTo>
                      <a:pt x="20627" y="39510"/>
                    </a:lnTo>
                    <a:lnTo>
                      <a:pt x="20649" y="39122"/>
                    </a:lnTo>
                    <a:lnTo>
                      <a:pt x="20693" y="38595"/>
                    </a:lnTo>
                    <a:lnTo>
                      <a:pt x="20751" y="37958"/>
                    </a:lnTo>
                    <a:lnTo>
                      <a:pt x="20825" y="37218"/>
                    </a:lnTo>
                    <a:lnTo>
                      <a:pt x="20927" y="36391"/>
                    </a:lnTo>
                    <a:lnTo>
                      <a:pt x="21044" y="35498"/>
                    </a:lnTo>
                    <a:lnTo>
                      <a:pt x="21117" y="35036"/>
                    </a:lnTo>
                    <a:lnTo>
                      <a:pt x="21191" y="34553"/>
                    </a:lnTo>
                    <a:lnTo>
                      <a:pt x="21279" y="34062"/>
                    </a:lnTo>
                    <a:lnTo>
                      <a:pt x="21366" y="33572"/>
                    </a:lnTo>
                    <a:lnTo>
                      <a:pt x="21469" y="33067"/>
                    </a:lnTo>
                    <a:lnTo>
                      <a:pt x="21571" y="32561"/>
                    </a:lnTo>
                    <a:lnTo>
                      <a:pt x="21681" y="32056"/>
                    </a:lnTo>
                    <a:lnTo>
                      <a:pt x="21806" y="31551"/>
                    </a:lnTo>
                    <a:lnTo>
                      <a:pt x="21938" y="31046"/>
                    </a:lnTo>
                    <a:lnTo>
                      <a:pt x="22077" y="30541"/>
                    </a:lnTo>
                    <a:lnTo>
                      <a:pt x="22223" y="30050"/>
                    </a:lnTo>
                    <a:lnTo>
                      <a:pt x="22377" y="29559"/>
                    </a:lnTo>
                    <a:lnTo>
                      <a:pt x="22545" y="29083"/>
                    </a:lnTo>
                    <a:lnTo>
                      <a:pt x="22721" y="28615"/>
                    </a:lnTo>
                    <a:lnTo>
                      <a:pt x="22911" y="28161"/>
                    </a:lnTo>
                    <a:lnTo>
                      <a:pt x="23109" y="27729"/>
                    </a:lnTo>
                    <a:lnTo>
                      <a:pt x="23109" y="27729"/>
                    </a:lnTo>
                    <a:lnTo>
                      <a:pt x="23314" y="27297"/>
                    </a:lnTo>
                    <a:lnTo>
                      <a:pt x="23519" y="26872"/>
                    </a:lnTo>
                    <a:lnTo>
                      <a:pt x="23944" y="26045"/>
                    </a:lnTo>
                    <a:lnTo>
                      <a:pt x="24368" y="25232"/>
                    </a:lnTo>
                    <a:lnTo>
                      <a:pt x="24800" y="24456"/>
                    </a:lnTo>
                    <a:lnTo>
                      <a:pt x="25225" y="23709"/>
                    </a:lnTo>
                    <a:lnTo>
                      <a:pt x="25635" y="22999"/>
                    </a:lnTo>
                    <a:lnTo>
                      <a:pt x="26038" y="22333"/>
                    </a:lnTo>
                    <a:lnTo>
                      <a:pt x="26419" y="21718"/>
                    </a:lnTo>
                    <a:lnTo>
                      <a:pt x="26770" y="21154"/>
                    </a:lnTo>
                    <a:lnTo>
                      <a:pt x="27100" y="20656"/>
                    </a:lnTo>
                    <a:lnTo>
                      <a:pt x="27634" y="19843"/>
                    </a:lnTo>
                    <a:lnTo>
                      <a:pt x="27986" y="19323"/>
                    </a:lnTo>
                    <a:lnTo>
                      <a:pt x="28110" y="19140"/>
                    </a:lnTo>
                    <a:lnTo>
                      <a:pt x="28110" y="19140"/>
                    </a:lnTo>
                    <a:lnTo>
                      <a:pt x="28432" y="19455"/>
                    </a:lnTo>
                    <a:lnTo>
                      <a:pt x="29296" y="20297"/>
                    </a:lnTo>
                    <a:lnTo>
                      <a:pt x="30548" y="21542"/>
                    </a:lnTo>
                    <a:lnTo>
                      <a:pt x="31273" y="22267"/>
                    </a:lnTo>
                    <a:lnTo>
                      <a:pt x="32042" y="23043"/>
                    </a:lnTo>
                    <a:lnTo>
                      <a:pt x="32833" y="23856"/>
                    </a:lnTo>
                    <a:lnTo>
                      <a:pt x="33624" y="24683"/>
                    </a:lnTo>
                    <a:lnTo>
                      <a:pt x="34407" y="25503"/>
                    </a:lnTo>
                    <a:lnTo>
                      <a:pt x="35154" y="26308"/>
                    </a:lnTo>
                    <a:lnTo>
                      <a:pt x="35849" y="27085"/>
                    </a:lnTo>
                    <a:lnTo>
                      <a:pt x="36172" y="27451"/>
                    </a:lnTo>
                    <a:lnTo>
                      <a:pt x="36472" y="27802"/>
                    </a:lnTo>
                    <a:lnTo>
                      <a:pt x="36750" y="28139"/>
                    </a:lnTo>
                    <a:lnTo>
                      <a:pt x="37006" y="28454"/>
                    </a:lnTo>
                    <a:lnTo>
                      <a:pt x="37233" y="28747"/>
                    </a:lnTo>
                    <a:lnTo>
                      <a:pt x="37431" y="29018"/>
                    </a:lnTo>
                    <a:lnTo>
                      <a:pt x="37431" y="29018"/>
                    </a:lnTo>
                    <a:lnTo>
                      <a:pt x="37519" y="29142"/>
                    </a:lnTo>
                    <a:lnTo>
                      <a:pt x="37614" y="29267"/>
                    </a:lnTo>
                    <a:lnTo>
                      <a:pt x="37717" y="29376"/>
                    </a:lnTo>
                    <a:lnTo>
                      <a:pt x="37812" y="29486"/>
                    </a:lnTo>
                    <a:lnTo>
                      <a:pt x="37914" y="29589"/>
                    </a:lnTo>
                    <a:lnTo>
                      <a:pt x="38024" y="29684"/>
                    </a:lnTo>
                    <a:lnTo>
                      <a:pt x="38134" y="29772"/>
                    </a:lnTo>
                    <a:lnTo>
                      <a:pt x="38244" y="29860"/>
                    </a:lnTo>
                    <a:lnTo>
                      <a:pt x="38354" y="29940"/>
                    </a:lnTo>
                    <a:lnTo>
                      <a:pt x="38463" y="30013"/>
                    </a:lnTo>
                    <a:lnTo>
                      <a:pt x="38581" y="30087"/>
                    </a:lnTo>
                    <a:lnTo>
                      <a:pt x="38698" y="30145"/>
                    </a:lnTo>
                    <a:lnTo>
                      <a:pt x="38815" y="30211"/>
                    </a:lnTo>
                    <a:lnTo>
                      <a:pt x="38932" y="30262"/>
                    </a:lnTo>
                    <a:lnTo>
                      <a:pt x="39057" y="30314"/>
                    </a:lnTo>
                    <a:lnTo>
                      <a:pt x="39174" y="30358"/>
                    </a:lnTo>
                    <a:lnTo>
                      <a:pt x="39423" y="30438"/>
                    </a:lnTo>
                    <a:lnTo>
                      <a:pt x="39672" y="30504"/>
                    </a:lnTo>
                    <a:lnTo>
                      <a:pt x="39913" y="30555"/>
                    </a:lnTo>
                    <a:lnTo>
                      <a:pt x="40162" y="30585"/>
                    </a:lnTo>
                    <a:lnTo>
                      <a:pt x="40411" y="30614"/>
                    </a:lnTo>
                    <a:lnTo>
                      <a:pt x="40653" y="30621"/>
                    </a:lnTo>
                    <a:lnTo>
                      <a:pt x="40894" y="30621"/>
                    </a:lnTo>
                    <a:lnTo>
                      <a:pt x="41129" y="30614"/>
                    </a:lnTo>
                    <a:lnTo>
                      <a:pt x="41363" y="30599"/>
                    </a:lnTo>
                    <a:lnTo>
                      <a:pt x="41583" y="30577"/>
                    </a:lnTo>
                    <a:lnTo>
                      <a:pt x="41802" y="30548"/>
                    </a:lnTo>
                    <a:lnTo>
                      <a:pt x="42007" y="30511"/>
                    </a:lnTo>
                    <a:lnTo>
                      <a:pt x="42205" y="30475"/>
                    </a:lnTo>
                    <a:lnTo>
                      <a:pt x="42388" y="30438"/>
                    </a:lnTo>
                    <a:lnTo>
                      <a:pt x="42725" y="30358"/>
                    </a:lnTo>
                    <a:lnTo>
                      <a:pt x="42996" y="30277"/>
                    </a:lnTo>
                    <a:lnTo>
                      <a:pt x="43201" y="30204"/>
                    </a:lnTo>
                    <a:lnTo>
                      <a:pt x="43377" y="30138"/>
                    </a:lnTo>
                    <a:lnTo>
                      <a:pt x="42088" y="24017"/>
                    </a:lnTo>
                    <a:lnTo>
                      <a:pt x="42088" y="24017"/>
                    </a:lnTo>
                    <a:lnTo>
                      <a:pt x="42000" y="23921"/>
                    </a:lnTo>
                    <a:lnTo>
                      <a:pt x="41766" y="23636"/>
                    </a:lnTo>
                    <a:lnTo>
                      <a:pt x="41597" y="23416"/>
                    </a:lnTo>
                    <a:lnTo>
                      <a:pt x="41392" y="23145"/>
                    </a:lnTo>
                    <a:lnTo>
                      <a:pt x="41151" y="22823"/>
                    </a:lnTo>
                    <a:lnTo>
                      <a:pt x="40887" y="22450"/>
                    </a:lnTo>
                    <a:lnTo>
                      <a:pt x="40594" y="22025"/>
                    </a:lnTo>
                    <a:lnTo>
                      <a:pt x="40279" y="21542"/>
                    </a:lnTo>
                    <a:lnTo>
                      <a:pt x="39935" y="21007"/>
                    </a:lnTo>
                    <a:lnTo>
                      <a:pt x="39576" y="20414"/>
                    </a:lnTo>
                    <a:lnTo>
                      <a:pt x="39196" y="19763"/>
                    </a:lnTo>
                    <a:lnTo>
                      <a:pt x="38793" y="19052"/>
                    </a:lnTo>
                    <a:lnTo>
                      <a:pt x="38376" y="18283"/>
                    </a:lnTo>
                    <a:lnTo>
                      <a:pt x="37944" y="17456"/>
                    </a:lnTo>
                    <a:lnTo>
                      <a:pt x="37944" y="17456"/>
                    </a:lnTo>
                    <a:lnTo>
                      <a:pt x="37482" y="16555"/>
                    </a:lnTo>
                    <a:lnTo>
                      <a:pt x="36962" y="15574"/>
                    </a:lnTo>
                    <a:lnTo>
                      <a:pt x="36406" y="14520"/>
                    </a:lnTo>
                    <a:lnTo>
                      <a:pt x="35813" y="13429"/>
                    </a:lnTo>
                    <a:lnTo>
                      <a:pt x="35198" y="12301"/>
                    </a:lnTo>
                    <a:lnTo>
                      <a:pt x="34561" y="11166"/>
                    </a:lnTo>
                    <a:lnTo>
                      <a:pt x="33924" y="10031"/>
                    </a:lnTo>
                    <a:lnTo>
                      <a:pt x="33279" y="8926"/>
                    </a:lnTo>
                    <a:lnTo>
                      <a:pt x="32650" y="7850"/>
                    </a:lnTo>
                    <a:lnTo>
                      <a:pt x="32035" y="6839"/>
                    </a:lnTo>
                    <a:lnTo>
                      <a:pt x="31456" y="5895"/>
                    </a:lnTo>
                    <a:lnTo>
                      <a:pt x="31171" y="5455"/>
                    </a:lnTo>
                    <a:lnTo>
                      <a:pt x="30900" y="5045"/>
                    </a:lnTo>
                    <a:lnTo>
                      <a:pt x="30643" y="4657"/>
                    </a:lnTo>
                    <a:lnTo>
                      <a:pt x="30395" y="4298"/>
                    </a:lnTo>
                    <a:lnTo>
                      <a:pt x="30160" y="3969"/>
                    </a:lnTo>
                    <a:lnTo>
                      <a:pt x="29948" y="3676"/>
                    </a:lnTo>
                    <a:lnTo>
                      <a:pt x="29743" y="3420"/>
                    </a:lnTo>
                    <a:lnTo>
                      <a:pt x="29552" y="3200"/>
                    </a:lnTo>
                    <a:lnTo>
                      <a:pt x="29384" y="3017"/>
                    </a:lnTo>
                    <a:lnTo>
                      <a:pt x="29304" y="2944"/>
                    </a:lnTo>
                    <a:lnTo>
                      <a:pt x="29230" y="2878"/>
                    </a:lnTo>
                    <a:lnTo>
                      <a:pt x="29230" y="2878"/>
                    </a:lnTo>
                    <a:lnTo>
                      <a:pt x="28901" y="2614"/>
                    </a:lnTo>
                    <a:lnTo>
                      <a:pt x="28703" y="2468"/>
                    </a:lnTo>
                    <a:lnTo>
                      <a:pt x="28483" y="2307"/>
                    </a:lnTo>
                    <a:lnTo>
                      <a:pt x="28242" y="2138"/>
                    </a:lnTo>
                    <a:lnTo>
                      <a:pt x="27971" y="1970"/>
                    </a:lnTo>
                    <a:lnTo>
                      <a:pt x="27678" y="1794"/>
                    </a:lnTo>
                    <a:lnTo>
                      <a:pt x="27363" y="1611"/>
                    </a:lnTo>
                    <a:lnTo>
                      <a:pt x="27026" y="1435"/>
                    </a:lnTo>
                    <a:lnTo>
                      <a:pt x="26660" y="1260"/>
                    </a:lnTo>
                    <a:lnTo>
                      <a:pt x="26265" y="1084"/>
                    </a:lnTo>
                    <a:lnTo>
                      <a:pt x="25855" y="923"/>
                    </a:lnTo>
                    <a:lnTo>
                      <a:pt x="25408" y="762"/>
                    </a:lnTo>
                    <a:lnTo>
                      <a:pt x="25181" y="689"/>
                    </a:lnTo>
                    <a:lnTo>
                      <a:pt x="24947" y="615"/>
                    </a:lnTo>
                    <a:lnTo>
                      <a:pt x="24698" y="542"/>
                    </a:lnTo>
                    <a:lnTo>
                      <a:pt x="24449" y="476"/>
                    </a:lnTo>
                    <a:lnTo>
                      <a:pt x="24193" y="410"/>
                    </a:lnTo>
                    <a:lnTo>
                      <a:pt x="23929" y="352"/>
                    </a:lnTo>
                    <a:lnTo>
                      <a:pt x="23666" y="293"/>
                    </a:lnTo>
                    <a:lnTo>
                      <a:pt x="23387" y="242"/>
                    </a:lnTo>
                    <a:lnTo>
                      <a:pt x="23102" y="198"/>
                    </a:lnTo>
                    <a:lnTo>
                      <a:pt x="22816" y="154"/>
                    </a:lnTo>
                    <a:lnTo>
                      <a:pt x="22516" y="117"/>
                    </a:lnTo>
                    <a:lnTo>
                      <a:pt x="22216" y="81"/>
                    </a:lnTo>
                    <a:lnTo>
                      <a:pt x="21901" y="52"/>
                    </a:lnTo>
                    <a:lnTo>
                      <a:pt x="21586" y="30"/>
                    </a:lnTo>
                    <a:lnTo>
                      <a:pt x="21264" y="15"/>
                    </a:lnTo>
                    <a:lnTo>
                      <a:pt x="20927" y="8"/>
                    </a:lnTo>
                    <a:lnTo>
                      <a:pt x="20590" y="0"/>
                    </a:lnTo>
                    <a:lnTo>
                      <a:pt x="20246" y="0"/>
                    </a:lnTo>
                    <a:lnTo>
                      <a:pt x="19895" y="15"/>
                    </a:lnTo>
                    <a:lnTo>
                      <a:pt x="19536" y="30"/>
                    </a:lnTo>
                    <a:lnTo>
                      <a:pt x="19170" y="52"/>
                    </a:lnTo>
                    <a:lnTo>
                      <a:pt x="18796" y="81"/>
                    </a:lnTo>
                    <a:lnTo>
                      <a:pt x="18408" y="125"/>
                    </a:lnTo>
                    <a:lnTo>
                      <a:pt x="18020" y="169"/>
                    </a:lnTo>
                    <a:lnTo>
                      <a:pt x="17625" y="227"/>
                    </a:lnTo>
                    <a:lnTo>
                      <a:pt x="17222" y="286"/>
                    </a:lnTo>
                    <a:lnTo>
                      <a:pt x="16812" y="359"/>
                    </a:lnTo>
                    <a:lnTo>
                      <a:pt x="16395" y="440"/>
                    </a:lnTo>
                    <a:lnTo>
                      <a:pt x="15970" y="535"/>
                    </a:lnTo>
                    <a:lnTo>
                      <a:pt x="15538" y="630"/>
                    </a:lnTo>
                    <a:lnTo>
                      <a:pt x="15099" y="740"/>
                    </a:lnTo>
                    <a:lnTo>
                      <a:pt x="14652" y="864"/>
                    </a:lnTo>
                    <a:lnTo>
                      <a:pt x="14198" y="989"/>
                    </a:lnTo>
                    <a:lnTo>
                      <a:pt x="13737" y="1135"/>
                    </a:lnTo>
                    <a:lnTo>
                      <a:pt x="13261" y="1282"/>
                    </a:lnTo>
                    <a:lnTo>
                      <a:pt x="12785" y="1443"/>
                    </a:lnTo>
                    <a:lnTo>
                      <a:pt x="12302" y="1618"/>
                    </a:lnTo>
                    <a:lnTo>
                      <a:pt x="11804" y="180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2"/>
              <p:cNvSpPr/>
              <p:nvPr/>
            </p:nvSpPr>
            <p:spPr>
              <a:xfrm>
                <a:off x="4805875" y="3108350"/>
                <a:ext cx="706950" cy="1117375"/>
              </a:xfrm>
              <a:custGeom>
                <a:rect b="b" l="l" r="r" t="t"/>
                <a:pathLst>
                  <a:path extrusionOk="0" h="44695" w="28278">
                    <a:moveTo>
                      <a:pt x="22127" y="1"/>
                    </a:moveTo>
                    <a:lnTo>
                      <a:pt x="21930" y="8"/>
                    </a:lnTo>
                    <a:lnTo>
                      <a:pt x="21388" y="23"/>
                    </a:lnTo>
                    <a:lnTo>
                      <a:pt x="20612" y="52"/>
                    </a:lnTo>
                    <a:lnTo>
                      <a:pt x="20158" y="81"/>
                    </a:lnTo>
                    <a:lnTo>
                      <a:pt x="19682" y="111"/>
                    </a:lnTo>
                    <a:lnTo>
                      <a:pt x="19191" y="155"/>
                    </a:lnTo>
                    <a:lnTo>
                      <a:pt x="18701" y="199"/>
                    </a:lnTo>
                    <a:lnTo>
                      <a:pt x="18217" y="257"/>
                    </a:lnTo>
                    <a:lnTo>
                      <a:pt x="17763" y="330"/>
                    </a:lnTo>
                    <a:lnTo>
                      <a:pt x="17544" y="367"/>
                    </a:lnTo>
                    <a:lnTo>
                      <a:pt x="17339" y="411"/>
                    </a:lnTo>
                    <a:lnTo>
                      <a:pt x="17141" y="455"/>
                    </a:lnTo>
                    <a:lnTo>
                      <a:pt x="16958" y="506"/>
                    </a:lnTo>
                    <a:lnTo>
                      <a:pt x="16790" y="557"/>
                    </a:lnTo>
                    <a:lnTo>
                      <a:pt x="16643" y="609"/>
                    </a:lnTo>
                    <a:lnTo>
                      <a:pt x="16504" y="667"/>
                    </a:lnTo>
                    <a:lnTo>
                      <a:pt x="16394" y="733"/>
                    </a:lnTo>
                    <a:lnTo>
                      <a:pt x="16277" y="792"/>
                    </a:lnTo>
                    <a:lnTo>
                      <a:pt x="16160" y="858"/>
                    </a:lnTo>
                    <a:lnTo>
                      <a:pt x="16021" y="909"/>
                    </a:lnTo>
                    <a:lnTo>
                      <a:pt x="15882" y="967"/>
                    </a:lnTo>
                    <a:lnTo>
                      <a:pt x="15721" y="1019"/>
                    </a:lnTo>
                    <a:lnTo>
                      <a:pt x="15559" y="1070"/>
                    </a:lnTo>
                    <a:lnTo>
                      <a:pt x="15201" y="1165"/>
                    </a:lnTo>
                    <a:lnTo>
                      <a:pt x="14813" y="1246"/>
                    </a:lnTo>
                    <a:lnTo>
                      <a:pt x="14403" y="1326"/>
                    </a:lnTo>
                    <a:lnTo>
                      <a:pt x="13963" y="1399"/>
                    </a:lnTo>
                    <a:lnTo>
                      <a:pt x="13509" y="1473"/>
                    </a:lnTo>
                    <a:lnTo>
                      <a:pt x="12572" y="1597"/>
                    </a:lnTo>
                    <a:lnTo>
                      <a:pt x="11613" y="1722"/>
                    </a:lnTo>
                    <a:lnTo>
                      <a:pt x="10676" y="1846"/>
                    </a:lnTo>
                    <a:lnTo>
                      <a:pt x="10222" y="1912"/>
                    </a:lnTo>
                    <a:lnTo>
                      <a:pt x="9790" y="1985"/>
                    </a:lnTo>
                    <a:lnTo>
                      <a:pt x="9687" y="2007"/>
                    </a:lnTo>
                    <a:lnTo>
                      <a:pt x="9585" y="2029"/>
                    </a:lnTo>
                    <a:lnTo>
                      <a:pt x="9489" y="2058"/>
                    </a:lnTo>
                    <a:lnTo>
                      <a:pt x="9394" y="2095"/>
                    </a:lnTo>
                    <a:lnTo>
                      <a:pt x="9299" y="2132"/>
                    </a:lnTo>
                    <a:lnTo>
                      <a:pt x="9204" y="2176"/>
                    </a:lnTo>
                    <a:lnTo>
                      <a:pt x="9116" y="2219"/>
                    </a:lnTo>
                    <a:lnTo>
                      <a:pt x="9028" y="2271"/>
                    </a:lnTo>
                    <a:lnTo>
                      <a:pt x="8860" y="2381"/>
                    </a:lnTo>
                    <a:lnTo>
                      <a:pt x="8706" y="2498"/>
                    </a:lnTo>
                    <a:lnTo>
                      <a:pt x="8552" y="2637"/>
                    </a:lnTo>
                    <a:lnTo>
                      <a:pt x="8413" y="2776"/>
                    </a:lnTo>
                    <a:lnTo>
                      <a:pt x="8281" y="2930"/>
                    </a:lnTo>
                    <a:lnTo>
                      <a:pt x="8157" y="3098"/>
                    </a:lnTo>
                    <a:lnTo>
                      <a:pt x="8040" y="3267"/>
                    </a:lnTo>
                    <a:lnTo>
                      <a:pt x="7930" y="3435"/>
                    </a:lnTo>
                    <a:lnTo>
                      <a:pt x="7835" y="3611"/>
                    </a:lnTo>
                    <a:lnTo>
                      <a:pt x="7740" y="3794"/>
                    </a:lnTo>
                    <a:lnTo>
                      <a:pt x="7652" y="3977"/>
                    </a:lnTo>
                    <a:lnTo>
                      <a:pt x="7571" y="4160"/>
                    </a:lnTo>
                    <a:lnTo>
                      <a:pt x="7498" y="4336"/>
                    </a:lnTo>
                    <a:lnTo>
                      <a:pt x="7432" y="4519"/>
                    </a:lnTo>
                    <a:lnTo>
                      <a:pt x="7315" y="4863"/>
                    </a:lnTo>
                    <a:lnTo>
                      <a:pt x="7220" y="5178"/>
                    </a:lnTo>
                    <a:lnTo>
                      <a:pt x="7146" y="5463"/>
                    </a:lnTo>
                    <a:lnTo>
                      <a:pt x="7095" y="5697"/>
                    </a:lnTo>
                    <a:lnTo>
                      <a:pt x="7059" y="5880"/>
                    </a:lnTo>
                    <a:lnTo>
                      <a:pt x="7029" y="6042"/>
                    </a:lnTo>
                    <a:lnTo>
                      <a:pt x="6919" y="6532"/>
                    </a:lnTo>
                    <a:lnTo>
                      <a:pt x="6802" y="7067"/>
                    </a:lnTo>
                    <a:lnTo>
                      <a:pt x="6656" y="7740"/>
                    </a:lnTo>
                    <a:lnTo>
                      <a:pt x="6495" y="8502"/>
                    </a:lnTo>
                    <a:lnTo>
                      <a:pt x="6341" y="9300"/>
                    </a:lnTo>
                    <a:lnTo>
                      <a:pt x="6195" y="10091"/>
                    </a:lnTo>
                    <a:lnTo>
                      <a:pt x="6136" y="10471"/>
                    </a:lnTo>
                    <a:lnTo>
                      <a:pt x="6085" y="10830"/>
                    </a:lnTo>
                    <a:lnTo>
                      <a:pt x="5924" y="11892"/>
                    </a:lnTo>
                    <a:lnTo>
                      <a:pt x="5675" y="13554"/>
                    </a:lnTo>
                    <a:lnTo>
                      <a:pt x="5367" y="15626"/>
                    </a:lnTo>
                    <a:lnTo>
                      <a:pt x="5023" y="17918"/>
                    </a:lnTo>
                    <a:lnTo>
                      <a:pt x="4694" y="20224"/>
                    </a:lnTo>
                    <a:lnTo>
                      <a:pt x="4547" y="21323"/>
                    </a:lnTo>
                    <a:lnTo>
                      <a:pt x="4408" y="22355"/>
                    </a:lnTo>
                    <a:lnTo>
                      <a:pt x="4291" y="23300"/>
                    </a:lnTo>
                    <a:lnTo>
                      <a:pt x="4196" y="24120"/>
                    </a:lnTo>
                    <a:lnTo>
                      <a:pt x="4130" y="24801"/>
                    </a:lnTo>
                    <a:lnTo>
                      <a:pt x="4108" y="25086"/>
                    </a:lnTo>
                    <a:lnTo>
                      <a:pt x="4100" y="25321"/>
                    </a:lnTo>
                    <a:lnTo>
                      <a:pt x="4079" y="25570"/>
                    </a:lnTo>
                    <a:lnTo>
                      <a:pt x="4035" y="25884"/>
                    </a:lnTo>
                    <a:lnTo>
                      <a:pt x="3976" y="26250"/>
                    </a:lnTo>
                    <a:lnTo>
                      <a:pt x="3895" y="26675"/>
                    </a:lnTo>
                    <a:lnTo>
                      <a:pt x="3800" y="27144"/>
                    </a:lnTo>
                    <a:lnTo>
                      <a:pt x="3690" y="27664"/>
                    </a:lnTo>
                    <a:lnTo>
                      <a:pt x="3559" y="28220"/>
                    </a:lnTo>
                    <a:lnTo>
                      <a:pt x="3420" y="28806"/>
                    </a:lnTo>
                    <a:lnTo>
                      <a:pt x="3112" y="30080"/>
                    </a:lnTo>
                    <a:lnTo>
                      <a:pt x="2761" y="31434"/>
                    </a:lnTo>
                    <a:lnTo>
                      <a:pt x="2394" y="32833"/>
                    </a:lnTo>
                    <a:lnTo>
                      <a:pt x="2014" y="34246"/>
                    </a:lnTo>
                    <a:lnTo>
                      <a:pt x="1640" y="35630"/>
                    </a:lnTo>
                    <a:lnTo>
                      <a:pt x="1274" y="36955"/>
                    </a:lnTo>
                    <a:lnTo>
                      <a:pt x="630" y="39254"/>
                    </a:lnTo>
                    <a:lnTo>
                      <a:pt x="176" y="40858"/>
                    </a:lnTo>
                    <a:lnTo>
                      <a:pt x="0" y="41458"/>
                    </a:lnTo>
                    <a:lnTo>
                      <a:pt x="7" y="41473"/>
                    </a:lnTo>
                    <a:lnTo>
                      <a:pt x="44" y="41532"/>
                    </a:lnTo>
                    <a:lnTo>
                      <a:pt x="117" y="41627"/>
                    </a:lnTo>
                    <a:lnTo>
                      <a:pt x="169" y="41678"/>
                    </a:lnTo>
                    <a:lnTo>
                      <a:pt x="234" y="41744"/>
                    </a:lnTo>
                    <a:lnTo>
                      <a:pt x="322" y="41817"/>
                    </a:lnTo>
                    <a:lnTo>
                      <a:pt x="417" y="41898"/>
                    </a:lnTo>
                    <a:lnTo>
                      <a:pt x="535" y="41978"/>
                    </a:lnTo>
                    <a:lnTo>
                      <a:pt x="666" y="42066"/>
                    </a:lnTo>
                    <a:lnTo>
                      <a:pt x="828" y="42169"/>
                    </a:lnTo>
                    <a:lnTo>
                      <a:pt x="1003" y="42264"/>
                    </a:lnTo>
                    <a:lnTo>
                      <a:pt x="1208" y="42374"/>
                    </a:lnTo>
                    <a:lnTo>
                      <a:pt x="1435" y="42483"/>
                    </a:lnTo>
                    <a:lnTo>
                      <a:pt x="1692" y="42593"/>
                    </a:lnTo>
                    <a:lnTo>
                      <a:pt x="1970" y="42710"/>
                    </a:lnTo>
                    <a:lnTo>
                      <a:pt x="2285" y="42828"/>
                    </a:lnTo>
                    <a:lnTo>
                      <a:pt x="2621" y="42952"/>
                    </a:lnTo>
                    <a:lnTo>
                      <a:pt x="3002" y="43077"/>
                    </a:lnTo>
                    <a:lnTo>
                      <a:pt x="3405" y="43201"/>
                    </a:lnTo>
                    <a:lnTo>
                      <a:pt x="3852" y="43326"/>
                    </a:lnTo>
                    <a:lnTo>
                      <a:pt x="4335" y="43457"/>
                    </a:lnTo>
                    <a:lnTo>
                      <a:pt x="4847" y="43589"/>
                    </a:lnTo>
                    <a:lnTo>
                      <a:pt x="5404" y="43714"/>
                    </a:lnTo>
                    <a:lnTo>
                      <a:pt x="6004" y="43845"/>
                    </a:lnTo>
                    <a:lnTo>
                      <a:pt x="6649" y="43977"/>
                    </a:lnTo>
                    <a:lnTo>
                      <a:pt x="7329" y="44102"/>
                    </a:lnTo>
                    <a:lnTo>
                      <a:pt x="8062" y="44226"/>
                    </a:lnTo>
                    <a:lnTo>
                      <a:pt x="8838" y="44351"/>
                    </a:lnTo>
                    <a:lnTo>
                      <a:pt x="9665" y="44475"/>
                    </a:lnTo>
                    <a:lnTo>
                      <a:pt x="10090" y="44534"/>
                    </a:lnTo>
                    <a:lnTo>
                      <a:pt x="10507" y="44578"/>
                    </a:lnTo>
                    <a:lnTo>
                      <a:pt x="10925" y="44622"/>
                    </a:lnTo>
                    <a:lnTo>
                      <a:pt x="11342" y="44651"/>
                    </a:lnTo>
                    <a:lnTo>
                      <a:pt x="11759" y="44673"/>
                    </a:lnTo>
                    <a:lnTo>
                      <a:pt x="12169" y="44687"/>
                    </a:lnTo>
                    <a:lnTo>
                      <a:pt x="12579" y="44695"/>
                    </a:lnTo>
                    <a:lnTo>
                      <a:pt x="12982" y="44695"/>
                    </a:lnTo>
                    <a:lnTo>
                      <a:pt x="13385" y="44687"/>
                    </a:lnTo>
                    <a:lnTo>
                      <a:pt x="13780" y="44680"/>
                    </a:lnTo>
                    <a:lnTo>
                      <a:pt x="14176" y="44658"/>
                    </a:lnTo>
                    <a:lnTo>
                      <a:pt x="14571" y="44636"/>
                    </a:lnTo>
                    <a:lnTo>
                      <a:pt x="14959" y="44600"/>
                    </a:lnTo>
                    <a:lnTo>
                      <a:pt x="15340" y="44563"/>
                    </a:lnTo>
                    <a:lnTo>
                      <a:pt x="15721" y="44519"/>
                    </a:lnTo>
                    <a:lnTo>
                      <a:pt x="16101" y="44475"/>
                    </a:lnTo>
                    <a:lnTo>
                      <a:pt x="16467" y="44424"/>
                    </a:lnTo>
                    <a:lnTo>
                      <a:pt x="16841" y="44365"/>
                    </a:lnTo>
                    <a:lnTo>
                      <a:pt x="17200" y="44307"/>
                    </a:lnTo>
                    <a:lnTo>
                      <a:pt x="17558" y="44241"/>
                    </a:lnTo>
                    <a:lnTo>
                      <a:pt x="17910" y="44168"/>
                    </a:lnTo>
                    <a:lnTo>
                      <a:pt x="18261" y="44094"/>
                    </a:lnTo>
                    <a:lnTo>
                      <a:pt x="18942" y="43941"/>
                    </a:lnTo>
                    <a:lnTo>
                      <a:pt x="19594" y="43772"/>
                    </a:lnTo>
                    <a:lnTo>
                      <a:pt x="20231" y="43589"/>
                    </a:lnTo>
                    <a:lnTo>
                      <a:pt x="20839" y="43406"/>
                    </a:lnTo>
                    <a:lnTo>
                      <a:pt x="21424" y="43216"/>
                    </a:lnTo>
                    <a:lnTo>
                      <a:pt x="21988" y="43018"/>
                    </a:lnTo>
                    <a:lnTo>
                      <a:pt x="22515" y="42820"/>
                    </a:lnTo>
                    <a:lnTo>
                      <a:pt x="23021" y="42623"/>
                    </a:lnTo>
                    <a:lnTo>
                      <a:pt x="23489" y="42425"/>
                    </a:lnTo>
                    <a:lnTo>
                      <a:pt x="23936" y="42235"/>
                    </a:lnTo>
                    <a:lnTo>
                      <a:pt x="24339" y="42051"/>
                    </a:lnTo>
                    <a:lnTo>
                      <a:pt x="24719" y="41876"/>
                    </a:lnTo>
                    <a:lnTo>
                      <a:pt x="25056" y="41707"/>
                    </a:lnTo>
                    <a:lnTo>
                      <a:pt x="25364" y="41554"/>
                    </a:lnTo>
                    <a:lnTo>
                      <a:pt x="25627" y="41414"/>
                    </a:lnTo>
                    <a:lnTo>
                      <a:pt x="26052" y="41187"/>
                    </a:lnTo>
                    <a:lnTo>
                      <a:pt x="26308" y="41034"/>
                    </a:lnTo>
                    <a:lnTo>
                      <a:pt x="26396" y="40982"/>
                    </a:lnTo>
                    <a:lnTo>
                      <a:pt x="26462" y="40126"/>
                    </a:lnTo>
                    <a:lnTo>
                      <a:pt x="26535" y="39225"/>
                    </a:lnTo>
                    <a:lnTo>
                      <a:pt x="26608" y="38141"/>
                    </a:lnTo>
                    <a:lnTo>
                      <a:pt x="26682" y="36985"/>
                    </a:lnTo>
                    <a:lnTo>
                      <a:pt x="26748" y="35864"/>
                    </a:lnTo>
                    <a:lnTo>
                      <a:pt x="26770" y="35359"/>
                    </a:lnTo>
                    <a:lnTo>
                      <a:pt x="26784" y="34890"/>
                    </a:lnTo>
                    <a:lnTo>
                      <a:pt x="26791" y="34488"/>
                    </a:lnTo>
                    <a:lnTo>
                      <a:pt x="26784" y="34166"/>
                    </a:lnTo>
                    <a:lnTo>
                      <a:pt x="26784" y="33800"/>
                    </a:lnTo>
                    <a:lnTo>
                      <a:pt x="26806" y="33280"/>
                    </a:lnTo>
                    <a:lnTo>
                      <a:pt x="26835" y="32621"/>
                    </a:lnTo>
                    <a:lnTo>
                      <a:pt x="26887" y="31852"/>
                    </a:lnTo>
                    <a:lnTo>
                      <a:pt x="26945" y="30988"/>
                    </a:lnTo>
                    <a:lnTo>
                      <a:pt x="27018" y="30043"/>
                    </a:lnTo>
                    <a:lnTo>
                      <a:pt x="27099" y="29047"/>
                    </a:lnTo>
                    <a:lnTo>
                      <a:pt x="27187" y="28015"/>
                    </a:lnTo>
                    <a:lnTo>
                      <a:pt x="27282" y="26961"/>
                    </a:lnTo>
                    <a:lnTo>
                      <a:pt x="27385" y="25914"/>
                    </a:lnTo>
                    <a:lnTo>
                      <a:pt x="27487" y="24889"/>
                    </a:lnTo>
                    <a:lnTo>
                      <a:pt x="27597" y="23907"/>
                    </a:lnTo>
                    <a:lnTo>
                      <a:pt x="27707" y="22985"/>
                    </a:lnTo>
                    <a:lnTo>
                      <a:pt x="27824" y="22150"/>
                    </a:lnTo>
                    <a:lnTo>
                      <a:pt x="27934" y="21411"/>
                    </a:lnTo>
                    <a:lnTo>
                      <a:pt x="27985" y="21088"/>
                    </a:lnTo>
                    <a:lnTo>
                      <a:pt x="28036" y="20796"/>
                    </a:lnTo>
                    <a:lnTo>
                      <a:pt x="28088" y="20503"/>
                    </a:lnTo>
                    <a:lnTo>
                      <a:pt x="28131" y="20173"/>
                    </a:lnTo>
                    <a:lnTo>
                      <a:pt x="28168" y="19822"/>
                    </a:lnTo>
                    <a:lnTo>
                      <a:pt x="28197" y="19434"/>
                    </a:lnTo>
                    <a:lnTo>
                      <a:pt x="28227" y="19024"/>
                    </a:lnTo>
                    <a:lnTo>
                      <a:pt x="28241" y="18592"/>
                    </a:lnTo>
                    <a:lnTo>
                      <a:pt x="28263" y="18138"/>
                    </a:lnTo>
                    <a:lnTo>
                      <a:pt x="28271" y="17662"/>
                    </a:lnTo>
                    <a:lnTo>
                      <a:pt x="28278" y="17178"/>
                    </a:lnTo>
                    <a:lnTo>
                      <a:pt x="28278" y="16688"/>
                    </a:lnTo>
                    <a:lnTo>
                      <a:pt x="28271" y="15670"/>
                    </a:lnTo>
                    <a:lnTo>
                      <a:pt x="28249" y="14638"/>
                    </a:lnTo>
                    <a:lnTo>
                      <a:pt x="28219" y="13620"/>
                    </a:lnTo>
                    <a:lnTo>
                      <a:pt x="28175" y="12631"/>
                    </a:lnTo>
                    <a:lnTo>
                      <a:pt x="28124" y="11694"/>
                    </a:lnTo>
                    <a:lnTo>
                      <a:pt x="28066" y="10830"/>
                    </a:lnTo>
                    <a:lnTo>
                      <a:pt x="28007" y="10061"/>
                    </a:lnTo>
                    <a:lnTo>
                      <a:pt x="27948" y="9417"/>
                    </a:lnTo>
                    <a:lnTo>
                      <a:pt x="27890" y="8912"/>
                    </a:lnTo>
                    <a:lnTo>
                      <a:pt x="27861" y="8721"/>
                    </a:lnTo>
                    <a:lnTo>
                      <a:pt x="27831" y="8575"/>
                    </a:lnTo>
                    <a:lnTo>
                      <a:pt x="27802" y="8465"/>
                    </a:lnTo>
                    <a:lnTo>
                      <a:pt x="27795" y="8436"/>
                    </a:lnTo>
                    <a:lnTo>
                      <a:pt x="27780" y="8414"/>
                    </a:lnTo>
                    <a:lnTo>
                      <a:pt x="27670" y="8267"/>
                    </a:lnTo>
                    <a:lnTo>
                      <a:pt x="27465" y="7967"/>
                    </a:lnTo>
                    <a:lnTo>
                      <a:pt x="26784" y="6971"/>
                    </a:lnTo>
                    <a:lnTo>
                      <a:pt x="24858" y="4094"/>
                    </a:lnTo>
                    <a:lnTo>
                      <a:pt x="22977" y="1275"/>
                    </a:lnTo>
                    <a:lnTo>
                      <a:pt x="22127" y="1"/>
                    </a:lnTo>
                    <a:close/>
                  </a:path>
                </a:pathLst>
              </a:custGeom>
              <a:solidFill>
                <a:srgbClr val="D052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2"/>
              <p:cNvSpPr/>
              <p:nvPr/>
            </p:nvSpPr>
            <p:spPr>
              <a:xfrm>
                <a:off x="4007575" y="871825"/>
                <a:ext cx="1152325" cy="1004075"/>
              </a:xfrm>
              <a:custGeom>
                <a:rect b="b" l="l" r="r" t="t"/>
                <a:pathLst>
                  <a:path extrusionOk="0" h="40163" w="46093">
                    <a:moveTo>
                      <a:pt x="21271" y="1"/>
                    </a:moveTo>
                    <a:lnTo>
                      <a:pt x="21132" y="16"/>
                    </a:lnTo>
                    <a:lnTo>
                      <a:pt x="20993" y="30"/>
                    </a:lnTo>
                    <a:lnTo>
                      <a:pt x="20854" y="52"/>
                    </a:lnTo>
                    <a:lnTo>
                      <a:pt x="20729" y="74"/>
                    </a:lnTo>
                    <a:lnTo>
                      <a:pt x="20598" y="111"/>
                    </a:lnTo>
                    <a:lnTo>
                      <a:pt x="20473" y="140"/>
                    </a:lnTo>
                    <a:lnTo>
                      <a:pt x="20356" y="184"/>
                    </a:lnTo>
                    <a:lnTo>
                      <a:pt x="20231" y="221"/>
                    </a:lnTo>
                    <a:lnTo>
                      <a:pt x="20122" y="272"/>
                    </a:lnTo>
                    <a:lnTo>
                      <a:pt x="20012" y="323"/>
                    </a:lnTo>
                    <a:lnTo>
                      <a:pt x="19902" y="374"/>
                    </a:lnTo>
                    <a:lnTo>
                      <a:pt x="19792" y="433"/>
                    </a:lnTo>
                    <a:lnTo>
                      <a:pt x="19594" y="557"/>
                    </a:lnTo>
                    <a:lnTo>
                      <a:pt x="19404" y="689"/>
                    </a:lnTo>
                    <a:lnTo>
                      <a:pt x="19228" y="836"/>
                    </a:lnTo>
                    <a:lnTo>
                      <a:pt x="19060" y="989"/>
                    </a:lnTo>
                    <a:lnTo>
                      <a:pt x="18906" y="1143"/>
                    </a:lnTo>
                    <a:lnTo>
                      <a:pt x="18760" y="1304"/>
                    </a:lnTo>
                    <a:lnTo>
                      <a:pt x="18628" y="1465"/>
                    </a:lnTo>
                    <a:lnTo>
                      <a:pt x="18503" y="1634"/>
                    </a:lnTo>
                    <a:lnTo>
                      <a:pt x="18394" y="1795"/>
                    </a:lnTo>
                    <a:lnTo>
                      <a:pt x="18291" y="1963"/>
                    </a:lnTo>
                    <a:lnTo>
                      <a:pt x="18196" y="2117"/>
                    </a:lnTo>
                    <a:lnTo>
                      <a:pt x="18115" y="2271"/>
                    </a:lnTo>
                    <a:lnTo>
                      <a:pt x="18042" y="2417"/>
                    </a:lnTo>
                    <a:lnTo>
                      <a:pt x="17976" y="2556"/>
                    </a:lnTo>
                    <a:lnTo>
                      <a:pt x="17866" y="2798"/>
                    </a:lnTo>
                    <a:lnTo>
                      <a:pt x="17801" y="2988"/>
                    </a:lnTo>
                    <a:lnTo>
                      <a:pt x="17742" y="3157"/>
                    </a:lnTo>
                    <a:lnTo>
                      <a:pt x="17720" y="3047"/>
                    </a:lnTo>
                    <a:lnTo>
                      <a:pt x="17691" y="2922"/>
                    </a:lnTo>
                    <a:lnTo>
                      <a:pt x="17647" y="2761"/>
                    </a:lnTo>
                    <a:lnTo>
                      <a:pt x="17581" y="2564"/>
                    </a:lnTo>
                    <a:lnTo>
                      <a:pt x="17500" y="2351"/>
                    </a:lnTo>
                    <a:lnTo>
                      <a:pt x="17449" y="2234"/>
                    </a:lnTo>
                    <a:lnTo>
                      <a:pt x="17391" y="2117"/>
                    </a:lnTo>
                    <a:lnTo>
                      <a:pt x="17325" y="2000"/>
                    </a:lnTo>
                    <a:lnTo>
                      <a:pt x="17251" y="1875"/>
                    </a:lnTo>
                    <a:lnTo>
                      <a:pt x="17171" y="1751"/>
                    </a:lnTo>
                    <a:lnTo>
                      <a:pt x="17083" y="1634"/>
                    </a:lnTo>
                    <a:lnTo>
                      <a:pt x="16988" y="1509"/>
                    </a:lnTo>
                    <a:lnTo>
                      <a:pt x="16885" y="1392"/>
                    </a:lnTo>
                    <a:lnTo>
                      <a:pt x="16768" y="1275"/>
                    </a:lnTo>
                    <a:lnTo>
                      <a:pt x="16651" y="1165"/>
                    </a:lnTo>
                    <a:lnTo>
                      <a:pt x="16519" y="1055"/>
                    </a:lnTo>
                    <a:lnTo>
                      <a:pt x="16380" y="953"/>
                    </a:lnTo>
                    <a:lnTo>
                      <a:pt x="16226" y="858"/>
                    </a:lnTo>
                    <a:lnTo>
                      <a:pt x="16065" y="770"/>
                    </a:lnTo>
                    <a:lnTo>
                      <a:pt x="15890" y="689"/>
                    </a:lnTo>
                    <a:lnTo>
                      <a:pt x="15706" y="616"/>
                    </a:lnTo>
                    <a:lnTo>
                      <a:pt x="15509" y="550"/>
                    </a:lnTo>
                    <a:lnTo>
                      <a:pt x="15304" y="506"/>
                    </a:lnTo>
                    <a:lnTo>
                      <a:pt x="15084" y="462"/>
                    </a:lnTo>
                    <a:lnTo>
                      <a:pt x="14850" y="433"/>
                    </a:lnTo>
                    <a:lnTo>
                      <a:pt x="14615" y="433"/>
                    </a:lnTo>
                    <a:lnTo>
                      <a:pt x="14498" y="440"/>
                    </a:lnTo>
                    <a:lnTo>
                      <a:pt x="14381" y="448"/>
                    </a:lnTo>
                    <a:lnTo>
                      <a:pt x="14271" y="470"/>
                    </a:lnTo>
                    <a:lnTo>
                      <a:pt x="14154" y="499"/>
                    </a:lnTo>
                    <a:lnTo>
                      <a:pt x="14044" y="528"/>
                    </a:lnTo>
                    <a:lnTo>
                      <a:pt x="13935" y="565"/>
                    </a:lnTo>
                    <a:lnTo>
                      <a:pt x="13825" y="609"/>
                    </a:lnTo>
                    <a:lnTo>
                      <a:pt x="13715" y="653"/>
                    </a:lnTo>
                    <a:lnTo>
                      <a:pt x="13612" y="711"/>
                    </a:lnTo>
                    <a:lnTo>
                      <a:pt x="13503" y="770"/>
                    </a:lnTo>
                    <a:lnTo>
                      <a:pt x="13400" y="828"/>
                    </a:lnTo>
                    <a:lnTo>
                      <a:pt x="13298" y="894"/>
                    </a:lnTo>
                    <a:lnTo>
                      <a:pt x="13100" y="1041"/>
                    </a:lnTo>
                    <a:lnTo>
                      <a:pt x="12902" y="1202"/>
                    </a:lnTo>
                    <a:lnTo>
                      <a:pt x="12712" y="1370"/>
                    </a:lnTo>
                    <a:lnTo>
                      <a:pt x="12529" y="1553"/>
                    </a:lnTo>
                    <a:lnTo>
                      <a:pt x="12353" y="1751"/>
                    </a:lnTo>
                    <a:lnTo>
                      <a:pt x="12185" y="1949"/>
                    </a:lnTo>
                    <a:lnTo>
                      <a:pt x="12023" y="2154"/>
                    </a:lnTo>
                    <a:lnTo>
                      <a:pt x="11870" y="2366"/>
                    </a:lnTo>
                    <a:lnTo>
                      <a:pt x="11716" y="2578"/>
                    </a:lnTo>
                    <a:lnTo>
                      <a:pt x="11577" y="2791"/>
                    </a:lnTo>
                    <a:lnTo>
                      <a:pt x="11445" y="3003"/>
                    </a:lnTo>
                    <a:lnTo>
                      <a:pt x="11321" y="3215"/>
                    </a:lnTo>
                    <a:lnTo>
                      <a:pt x="11203" y="3420"/>
                    </a:lnTo>
                    <a:lnTo>
                      <a:pt x="10991" y="3808"/>
                    </a:lnTo>
                    <a:lnTo>
                      <a:pt x="10815" y="4153"/>
                    </a:lnTo>
                    <a:lnTo>
                      <a:pt x="10676" y="4453"/>
                    </a:lnTo>
                    <a:lnTo>
                      <a:pt x="10581" y="4680"/>
                    </a:lnTo>
                    <a:lnTo>
                      <a:pt x="10493" y="4877"/>
                    </a:lnTo>
                    <a:lnTo>
                      <a:pt x="10457" y="4797"/>
                    </a:lnTo>
                    <a:lnTo>
                      <a:pt x="10413" y="4702"/>
                    </a:lnTo>
                    <a:lnTo>
                      <a:pt x="10339" y="4592"/>
                    </a:lnTo>
                    <a:lnTo>
                      <a:pt x="10244" y="4460"/>
                    </a:lnTo>
                    <a:lnTo>
                      <a:pt x="10186" y="4387"/>
                    </a:lnTo>
                    <a:lnTo>
                      <a:pt x="10127" y="4321"/>
                    </a:lnTo>
                    <a:lnTo>
                      <a:pt x="10054" y="4248"/>
                    </a:lnTo>
                    <a:lnTo>
                      <a:pt x="9973" y="4182"/>
                    </a:lnTo>
                    <a:lnTo>
                      <a:pt x="9893" y="4116"/>
                    </a:lnTo>
                    <a:lnTo>
                      <a:pt x="9798" y="4050"/>
                    </a:lnTo>
                    <a:lnTo>
                      <a:pt x="9702" y="3991"/>
                    </a:lnTo>
                    <a:lnTo>
                      <a:pt x="9593" y="3933"/>
                    </a:lnTo>
                    <a:lnTo>
                      <a:pt x="9475" y="3882"/>
                    </a:lnTo>
                    <a:lnTo>
                      <a:pt x="9351" y="3838"/>
                    </a:lnTo>
                    <a:lnTo>
                      <a:pt x="9219" y="3801"/>
                    </a:lnTo>
                    <a:lnTo>
                      <a:pt x="9080" y="3779"/>
                    </a:lnTo>
                    <a:lnTo>
                      <a:pt x="8926" y="3757"/>
                    </a:lnTo>
                    <a:lnTo>
                      <a:pt x="8765" y="3750"/>
                    </a:lnTo>
                    <a:lnTo>
                      <a:pt x="8597" y="3757"/>
                    </a:lnTo>
                    <a:lnTo>
                      <a:pt x="8421" y="3772"/>
                    </a:lnTo>
                    <a:lnTo>
                      <a:pt x="8231" y="3801"/>
                    </a:lnTo>
                    <a:lnTo>
                      <a:pt x="8033" y="3845"/>
                    </a:lnTo>
                    <a:lnTo>
                      <a:pt x="7821" y="3911"/>
                    </a:lnTo>
                    <a:lnTo>
                      <a:pt x="7601" y="3984"/>
                    </a:lnTo>
                    <a:lnTo>
                      <a:pt x="7374" y="4079"/>
                    </a:lnTo>
                    <a:lnTo>
                      <a:pt x="7132" y="4189"/>
                    </a:lnTo>
                    <a:lnTo>
                      <a:pt x="7008" y="4255"/>
                    </a:lnTo>
                    <a:lnTo>
                      <a:pt x="6891" y="4314"/>
                    </a:lnTo>
                    <a:lnTo>
                      <a:pt x="6781" y="4387"/>
                    </a:lnTo>
                    <a:lnTo>
                      <a:pt x="6671" y="4460"/>
                    </a:lnTo>
                    <a:lnTo>
                      <a:pt x="6569" y="4533"/>
                    </a:lnTo>
                    <a:lnTo>
                      <a:pt x="6473" y="4614"/>
                    </a:lnTo>
                    <a:lnTo>
                      <a:pt x="6378" y="4694"/>
                    </a:lnTo>
                    <a:lnTo>
                      <a:pt x="6283" y="4775"/>
                    </a:lnTo>
                    <a:lnTo>
                      <a:pt x="6202" y="4855"/>
                    </a:lnTo>
                    <a:lnTo>
                      <a:pt x="6115" y="4943"/>
                    </a:lnTo>
                    <a:lnTo>
                      <a:pt x="5961" y="5126"/>
                    </a:lnTo>
                    <a:lnTo>
                      <a:pt x="5822" y="5317"/>
                    </a:lnTo>
                    <a:lnTo>
                      <a:pt x="5697" y="5507"/>
                    </a:lnTo>
                    <a:lnTo>
                      <a:pt x="5587" y="5712"/>
                    </a:lnTo>
                    <a:lnTo>
                      <a:pt x="5485" y="5910"/>
                    </a:lnTo>
                    <a:lnTo>
                      <a:pt x="5397" y="6122"/>
                    </a:lnTo>
                    <a:lnTo>
                      <a:pt x="5316" y="6327"/>
                    </a:lnTo>
                    <a:lnTo>
                      <a:pt x="5251" y="6540"/>
                    </a:lnTo>
                    <a:lnTo>
                      <a:pt x="5199" y="6745"/>
                    </a:lnTo>
                    <a:lnTo>
                      <a:pt x="5148" y="6950"/>
                    </a:lnTo>
                    <a:lnTo>
                      <a:pt x="5111" y="7155"/>
                    </a:lnTo>
                    <a:lnTo>
                      <a:pt x="5075" y="7352"/>
                    </a:lnTo>
                    <a:lnTo>
                      <a:pt x="5053" y="7550"/>
                    </a:lnTo>
                    <a:lnTo>
                      <a:pt x="5031" y="7740"/>
                    </a:lnTo>
                    <a:lnTo>
                      <a:pt x="5024" y="7923"/>
                    </a:lnTo>
                    <a:lnTo>
                      <a:pt x="5009" y="8260"/>
                    </a:lnTo>
                    <a:lnTo>
                      <a:pt x="5016" y="8553"/>
                    </a:lnTo>
                    <a:lnTo>
                      <a:pt x="5024" y="8802"/>
                    </a:lnTo>
                    <a:lnTo>
                      <a:pt x="5038" y="8992"/>
                    </a:lnTo>
                    <a:lnTo>
                      <a:pt x="5060" y="9146"/>
                    </a:lnTo>
                    <a:lnTo>
                      <a:pt x="4906" y="9168"/>
                    </a:lnTo>
                    <a:lnTo>
                      <a:pt x="4723" y="9190"/>
                    </a:lnTo>
                    <a:lnTo>
                      <a:pt x="4482" y="9234"/>
                    </a:lnTo>
                    <a:lnTo>
                      <a:pt x="4189" y="9300"/>
                    </a:lnTo>
                    <a:lnTo>
                      <a:pt x="4028" y="9344"/>
                    </a:lnTo>
                    <a:lnTo>
                      <a:pt x="3859" y="9388"/>
                    </a:lnTo>
                    <a:lnTo>
                      <a:pt x="3684" y="9446"/>
                    </a:lnTo>
                    <a:lnTo>
                      <a:pt x="3493" y="9512"/>
                    </a:lnTo>
                    <a:lnTo>
                      <a:pt x="3303" y="9586"/>
                    </a:lnTo>
                    <a:lnTo>
                      <a:pt x="3105" y="9666"/>
                    </a:lnTo>
                    <a:lnTo>
                      <a:pt x="2908" y="9761"/>
                    </a:lnTo>
                    <a:lnTo>
                      <a:pt x="2702" y="9864"/>
                    </a:lnTo>
                    <a:lnTo>
                      <a:pt x="2505" y="9974"/>
                    </a:lnTo>
                    <a:lnTo>
                      <a:pt x="2300" y="10098"/>
                    </a:lnTo>
                    <a:lnTo>
                      <a:pt x="2095" y="10230"/>
                    </a:lnTo>
                    <a:lnTo>
                      <a:pt x="1890" y="10384"/>
                    </a:lnTo>
                    <a:lnTo>
                      <a:pt x="1692" y="10537"/>
                    </a:lnTo>
                    <a:lnTo>
                      <a:pt x="1494" y="10713"/>
                    </a:lnTo>
                    <a:lnTo>
                      <a:pt x="1304" y="10904"/>
                    </a:lnTo>
                    <a:lnTo>
                      <a:pt x="1114" y="11101"/>
                    </a:lnTo>
                    <a:lnTo>
                      <a:pt x="938" y="11321"/>
                    </a:lnTo>
                    <a:lnTo>
                      <a:pt x="769" y="11555"/>
                    </a:lnTo>
                    <a:lnTo>
                      <a:pt x="608" y="11797"/>
                    </a:lnTo>
                    <a:lnTo>
                      <a:pt x="528" y="11929"/>
                    </a:lnTo>
                    <a:lnTo>
                      <a:pt x="455" y="12060"/>
                    </a:lnTo>
                    <a:lnTo>
                      <a:pt x="381" y="12200"/>
                    </a:lnTo>
                    <a:lnTo>
                      <a:pt x="316" y="12346"/>
                    </a:lnTo>
                    <a:lnTo>
                      <a:pt x="250" y="12492"/>
                    </a:lnTo>
                    <a:lnTo>
                      <a:pt x="184" y="12646"/>
                    </a:lnTo>
                    <a:lnTo>
                      <a:pt x="132" y="12800"/>
                    </a:lnTo>
                    <a:lnTo>
                      <a:pt x="89" y="12954"/>
                    </a:lnTo>
                    <a:lnTo>
                      <a:pt x="52" y="13107"/>
                    </a:lnTo>
                    <a:lnTo>
                      <a:pt x="23" y="13269"/>
                    </a:lnTo>
                    <a:lnTo>
                      <a:pt x="8" y="13422"/>
                    </a:lnTo>
                    <a:lnTo>
                      <a:pt x="1" y="13583"/>
                    </a:lnTo>
                    <a:lnTo>
                      <a:pt x="8" y="13744"/>
                    </a:lnTo>
                    <a:lnTo>
                      <a:pt x="15" y="13906"/>
                    </a:lnTo>
                    <a:lnTo>
                      <a:pt x="30" y="14067"/>
                    </a:lnTo>
                    <a:lnTo>
                      <a:pt x="59" y="14228"/>
                    </a:lnTo>
                    <a:lnTo>
                      <a:pt x="96" y="14389"/>
                    </a:lnTo>
                    <a:lnTo>
                      <a:pt x="132" y="14550"/>
                    </a:lnTo>
                    <a:lnTo>
                      <a:pt x="184" y="14711"/>
                    </a:lnTo>
                    <a:lnTo>
                      <a:pt x="242" y="14872"/>
                    </a:lnTo>
                    <a:lnTo>
                      <a:pt x="301" y="15033"/>
                    </a:lnTo>
                    <a:lnTo>
                      <a:pt x="367" y="15194"/>
                    </a:lnTo>
                    <a:lnTo>
                      <a:pt x="440" y="15355"/>
                    </a:lnTo>
                    <a:lnTo>
                      <a:pt x="521" y="15509"/>
                    </a:lnTo>
                    <a:lnTo>
                      <a:pt x="601" y="15670"/>
                    </a:lnTo>
                    <a:lnTo>
                      <a:pt x="696" y="15824"/>
                    </a:lnTo>
                    <a:lnTo>
                      <a:pt x="887" y="16139"/>
                    </a:lnTo>
                    <a:lnTo>
                      <a:pt x="1092" y="16446"/>
                    </a:lnTo>
                    <a:lnTo>
                      <a:pt x="1311" y="16747"/>
                    </a:lnTo>
                    <a:lnTo>
                      <a:pt x="1546" y="17039"/>
                    </a:lnTo>
                    <a:lnTo>
                      <a:pt x="1787" y="17325"/>
                    </a:lnTo>
                    <a:lnTo>
                      <a:pt x="2029" y="17603"/>
                    </a:lnTo>
                    <a:lnTo>
                      <a:pt x="2278" y="17874"/>
                    </a:lnTo>
                    <a:lnTo>
                      <a:pt x="2534" y="18130"/>
                    </a:lnTo>
                    <a:lnTo>
                      <a:pt x="2783" y="18372"/>
                    </a:lnTo>
                    <a:lnTo>
                      <a:pt x="3032" y="18606"/>
                    </a:lnTo>
                    <a:lnTo>
                      <a:pt x="3274" y="18826"/>
                    </a:lnTo>
                    <a:lnTo>
                      <a:pt x="3501" y="19038"/>
                    </a:lnTo>
                    <a:lnTo>
                      <a:pt x="3933" y="19397"/>
                    </a:lnTo>
                    <a:lnTo>
                      <a:pt x="4306" y="19697"/>
                    </a:lnTo>
                    <a:lnTo>
                      <a:pt x="4592" y="19917"/>
                    </a:lnTo>
                    <a:lnTo>
                      <a:pt x="4848" y="20107"/>
                    </a:lnTo>
                    <a:lnTo>
                      <a:pt x="4738" y="20093"/>
                    </a:lnTo>
                    <a:lnTo>
                      <a:pt x="4606" y="20078"/>
                    </a:lnTo>
                    <a:lnTo>
                      <a:pt x="4445" y="20071"/>
                    </a:lnTo>
                    <a:lnTo>
                      <a:pt x="4255" y="20078"/>
                    </a:lnTo>
                    <a:lnTo>
                      <a:pt x="4152" y="20093"/>
                    </a:lnTo>
                    <a:lnTo>
                      <a:pt x="4042" y="20107"/>
                    </a:lnTo>
                    <a:lnTo>
                      <a:pt x="3925" y="20129"/>
                    </a:lnTo>
                    <a:lnTo>
                      <a:pt x="3808" y="20159"/>
                    </a:lnTo>
                    <a:lnTo>
                      <a:pt x="3691" y="20188"/>
                    </a:lnTo>
                    <a:lnTo>
                      <a:pt x="3574" y="20232"/>
                    </a:lnTo>
                    <a:lnTo>
                      <a:pt x="3457" y="20290"/>
                    </a:lnTo>
                    <a:lnTo>
                      <a:pt x="3332" y="20349"/>
                    </a:lnTo>
                    <a:lnTo>
                      <a:pt x="3215" y="20422"/>
                    </a:lnTo>
                    <a:lnTo>
                      <a:pt x="3105" y="20510"/>
                    </a:lnTo>
                    <a:lnTo>
                      <a:pt x="2995" y="20605"/>
                    </a:lnTo>
                    <a:lnTo>
                      <a:pt x="2893" y="20715"/>
                    </a:lnTo>
                    <a:lnTo>
                      <a:pt x="2790" y="20840"/>
                    </a:lnTo>
                    <a:lnTo>
                      <a:pt x="2695" y="20979"/>
                    </a:lnTo>
                    <a:lnTo>
                      <a:pt x="2615" y="21132"/>
                    </a:lnTo>
                    <a:lnTo>
                      <a:pt x="2534" y="21301"/>
                    </a:lnTo>
                    <a:lnTo>
                      <a:pt x="2468" y="21484"/>
                    </a:lnTo>
                    <a:lnTo>
                      <a:pt x="2410" y="21689"/>
                    </a:lnTo>
                    <a:lnTo>
                      <a:pt x="2366" y="21916"/>
                    </a:lnTo>
                    <a:lnTo>
                      <a:pt x="2329" y="22150"/>
                    </a:lnTo>
                    <a:lnTo>
                      <a:pt x="2307" y="22414"/>
                    </a:lnTo>
                    <a:lnTo>
                      <a:pt x="2300" y="22692"/>
                    </a:lnTo>
                    <a:lnTo>
                      <a:pt x="2300" y="22838"/>
                    </a:lnTo>
                    <a:lnTo>
                      <a:pt x="2314" y="22978"/>
                    </a:lnTo>
                    <a:lnTo>
                      <a:pt x="2329" y="23117"/>
                    </a:lnTo>
                    <a:lnTo>
                      <a:pt x="2344" y="23249"/>
                    </a:lnTo>
                    <a:lnTo>
                      <a:pt x="2373" y="23373"/>
                    </a:lnTo>
                    <a:lnTo>
                      <a:pt x="2402" y="23497"/>
                    </a:lnTo>
                    <a:lnTo>
                      <a:pt x="2439" y="23622"/>
                    </a:lnTo>
                    <a:lnTo>
                      <a:pt x="2476" y="23739"/>
                    </a:lnTo>
                    <a:lnTo>
                      <a:pt x="2519" y="23856"/>
                    </a:lnTo>
                    <a:lnTo>
                      <a:pt x="2571" y="23966"/>
                    </a:lnTo>
                    <a:lnTo>
                      <a:pt x="2622" y="24076"/>
                    </a:lnTo>
                    <a:lnTo>
                      <a:pt x="2681" y="24178"/>
                    </a:lnTo>
                    <a:lnTo>
                      <a:pt x="2746" y="24281"/>
                    </a:lnTo>
                    <a:lnTo>
                      <a:pt x="2805" y="24383"/>
                    </a:lnTo>
                    <a:lnTo>
                      <a:pt x="2878" y="24479"/>
                    </a:lnTo>
                    <a:lnTo>
                      <a:pt x="2944" y="24566"/>
                    </a:lnTo>
                    <a:lnTo>
                      <a:pt x="3098" y="24750"/>
                    </a:lnTo>
                    <a:lnTo>
                      <a:pt x="3259" y="24911"/>
                    </a:lnTo>
                    <a:lnTo>
                      <a:pt x="3435" y="25064"/>
                    </a:lnTo>
                    <a:lnTo>
                      <a:pt x="3610" y="25203"/>
                    </a:lnTo>
                    <a:lnTo>
                      <a:pt x="3793" y="25335"/>
                    </a:lnTo>
                    <a:lnTo>
                      <a:pt x="3984" y="25460"/>
                    </a:lnTo>
                    <a:lnTo>
                      <a:pt x="4174" y="25570"/>
                    </a:lnTo>
                    <a:lnTo>
                      <a:pt x="4372" y="25672"/>
                    </a:lnTo>
                    <a:lnTo>
                      <a:pt x="4562" y="25760"/>
                    </a:lnTo>
                    <a:lnTo>
                      <a:pt x="4760" y="25848"/>
                    </a:lnTo>
                    <a:lnTo>
                      <a:pt x="4943" y="25921"/>
                    </a:lnTo>
                    <a:lnTo>
                      <a:pt x="5133" y="25987"/>
                    </a:lnTo>
                    <a:lnTo>
                      <a:pt x="5309" y="26053"/>
                    </a:lnTo>
                    <a:lnTo>
                      <a:pt x="5478" y="26104"/>
                    </a:lnTo>
                    <a:lnTo>
                      <a:pt x="5792" y="26185"/>
                    </a:lnTo>
                    <a:lnTo>
                      <a:pt x="6056" y="26251"/>
                    </a:lnTo>
                    <a:lnTo>
                      <a:pt x="6261" y="26287"/>
                    </a:lnTo>
                    <a:lnTo>
                      <a:pt x="6444" y="26316"/>
                    </a:lnTo>
                    <a:lnTo>
                      <a:pt x="6334" y="26390"/>
                    </a:lnTo>
                    <a:lnTo>
                      <a:pt x="6210" y="26478"/>
                    </a:lnTo>
                    <a:lnTo>
                      <a:pt x="6063" y="26595"/>
                    </a:lnTo>
                    <a:lnTo>
                      <a:pt x="5888" y="26741"/>
                    </a:lnTo>
                    <a:lnTo>
                      <a:pt x="5705" y="26917"/>
                    </a:lnTo>
                    <a:lnTo>
                      <a:pt x="5609" y="27019"/>
                    </a:lnTo>
                    <a:lnTo>
                      <a:pt x="5521" y="27122"/>
                    </a:lnTo>
                    <a:lnTo>
                      <a:pt x="5426" y="27232"/>
                    </a:lnTo>
                    <a:lnTo>
                      <a:pt x="5338" y="27349"/>
                    </a:lnTo>
                    <a:lnTo>
                      <a:pt x="5258" y="27473"/>
                    </a:lnTo>
                    <a:lnTo>
                      <a:pt x="5185" y="27605"/>
                    </a:lnTo>
                    <a:lnTo>
                      <a:pt x="5111" y="27744"/>
                    </a:lnTo>
                    <a:lnTo>
                      <a:pt x="5053" y="27883"/>
                    </a:lnTo>
                    <a:lnTo>
                      <a:pt x="5002" y="28030"/>
                    </a:lnTo>
                    <a:lnTo>
                      <a:pt x="4958" y="28184"/>
                    </a:lnTo>
                    <a:lnTo>
                      <a:pt x="4928" y="28337"/>
                    </a:lnTo>
                    <a:lnTo>
                      <a:pt x="4914" y="28498"/>
                    </a:lnTo>
                    <a:lnTo>
                      <a:pt x="4914" y="28667"/>
                    </a:lnTo>
                    <a:lnTo>
                      <a:pt x="4921" y="28835"/>
                    </a:lnTo>
                    <a:lnTo>
                      <a:pt x="4958" y="29011"/>
                    </a:lnTo>
                    <a:lnTo>
                      <a:pt x="5002" y="29187"/>
                    </a:lnTo>
                    <a:lnTo>
                      <a:pt x="5038" y="29282"/>
                    </a:lnTo>
                    <a:lnTo>
                      <a:pt x="5075" y="29370"/>
                    </a:lnTo>
                    <a:lnTo>
                      <a:pt x="5111" y="29465"/>
                    </a:lnTo>
                    <a:lnTo>
                      <a:pt x="5163" y="29560"/>
                    </a:lnTo>
                    <a:lnTo>
                      <a:pt x="5214" y="29655"/>
                    </a:lnTo>
                    <a:lnTo>
                      <a:pt x="5273" y="29750"/>
                    </a:lnTo>
                    <a:lnTo>
                      <a:pt x="5338" y="29846"/>
                    </a:lnTo>
                    <a:lnTo>
                      <a:pt x="5404" y="29941"/>
                    </a:lnTo>
                    <a:lnTo>
                      <a:pt x="5478" y="30036"/>
                    </a:lnTo>
                    <a:lnTo>
                      <a:pt x="5558" y="30124"/>
                    </a:lnTo>
                    <a:lnTo>
                      <a:pt x="5646" y="30204"/>
                    </a:lnTo>
                    <a:lnTo>
                      <a:pt x="5734" y="30278"/>
                    </a:lnTo>
                    <a:lnTo>
                      <a:pt x="5829" y="30344"/>
                    </a:lnTo>
                    <a:lnTo>
                      <a:pt x="5932" y="30402"/>
                    </a:lnTo>
                    <a:lnTo>
                      <a:pt x="6034" y="30461"/>
                    </a:lnTo>
                    <a:lnTo>
                      <a:pt x="6144" y="30512"/>
                    </a:lnTo>
                    <a:lnTo>
                      <a:pt x="6254" y="30556"/>
                    </a:lnTo>
                    <a:lnTo>
                      <a:pt x="6364" y="30600"/>
                    </a:lnTo>
                    <a:lnTo>
                      <a:pt x="6488" y="30629"/>
                    </a:lnTo>
                    <a:lnTo>
                      <a:pt x="6605" y="30658"/>
                    </a:lnTo>
                    <a:lnTo>
                      <a:pt x="6730" y="30688"/>
                    </a:lnTo>
                    <a:lnTo>
                      <a:pt x="6861" y="30702"/>
                    </a:lnTo>
                    <a:lnTo>
                      <a:pt x="6986" y="30724"/>
                    </a:lnTo>
                    <a:lnTo>
                      <a:pt x="7118" y="30732"/>
                    </a:lnTo>
                    <a:lnTo>
                      <a:pt x="7389" y="30746"/>
                    </a:lnTo>
                    <a:lnTo>
                      <a:pt x="7667" y="30739"/>
                    </a:lnTo>
                    <a:lnTo>
                      <a:pt x="7952" y="30717"/>
                    </a:lnTo>
                    <a:lnTo>
                      <a:pt x="8245" y="30688"/>
                    </a:lnTo>
                    <a:lnTo>
                      <a:pt x="8538" y="30644"/>
                    </a:lnTo>
                    <a:lnTo>
                      <a:pt x="8831" y="30593"/>
                    </a:lnTo>
                    <a:lnTo>
                      <a:pt x="9124" y="30527"/>
                    </a:lnTo>
                    <a:lnTo>
                      <a:pt x="9417" y="30461"/>
                    </a:lnTo>
                    <a:lnTo>
                      <a:pt x="9710" y="30380"/>
                    </a:lnTo>
                    <a:lnTo>
                      <a:pt x="9988" y="30300"/>
                    </a:lnTo>
                    <a:lnTo>
                      <a:pt x="10266" y="30219"/>
                    </a:lnTo>
                    <a:lnTo>
                      <a:pt x="10544" y="30131"/>
                    </a:lnTo>
                    <a:lnTo>
                      <a:pt x="11057" y="29963"/>
                    </a:lnTo>
                    <a:lnTo>
                      <a:pt x="11518" y="29794"/>
                    </a:lnTo>
                    <a:lnTo>
                      <a:pt x="11921" y="29648"/>
                    </a:lnTo>
                    <a:lnTo>
                      <a:pt x="12258" y="29531"/>
                    </a:lnTo>
                    <a:lnTo>
                      <a:pt x="12499" y="29450"/>
                    </a:lnTo>
                    <a:lnTo>
                      <a:pt x="12587" y="29428"/>
                    </a:lnTo>
                    <a:lnTo>
                      <a:pt x="12653" y="29421"/>
                    </a:lnTo>
                    <a:lnTo>
                      <a:pt x="13561" y="31749"/>
                    </a:lnTo>
                    <a:lnTo>
                      <a:pt x="21410" y="37922"/>
                    </a:lnTo>
                    <a:lnTo>
                      <a:pt x="21469" y="37995"/>
                    </a:lnTo>
                    <a:lnTo>
                      <a:pt x="21542" y="38083"/>
                    </a:lnTo>
                    <a:lnTo>
                      <a:pt x="21652" y="38193"/>
                    </a:lnTo>
                    <a:lnTo>
                      <a:pt x="21791" y="38332"/>
                    </a:lnTo>
                    <a:lnTo>
                      <a:pt x="21967" y="38486"/>
                    </a:lnTo>
                    <a:lnTo>
                      <a:pt x="22172" y="38661"/>
                    </a:lnTo>
                    <a:lnTo>
                      <a:pt x="22413" y="38837"/>
                    </a:lnTo>
                    <a:lnTo>
                      <a:pt x="22553" y="38925"/>
                    </a:lnTo>
                    <a:lnTo>
                      <a:pt x="22692" y="39020"/>
                    </a:lnTo>
                    <a:lnTo>
                      <a:pt x="22845" y="39115"/>
                    </a:lnTo>
                    <a:lnTo>
                      <a:pt x="23014" y="39203"/>
                    </a:lnTo>
                    <a:lnTo>
                      <a:pt x="23182" y="39298"/>
                    </a:lnTo>
                    <a:lnTo>
                      <a:pt x="23365" y="39386"/>
                    </a:lnTo>
                    <a:lnTo>
                      <a:pt x="23556" y="39474"/>
                    </a:lnTo>
                    <a:lnTo>
                      <a:pt x="23753" y="39555"/>
                    </a:lnTo>
                    <a:lnTo>
                      <a:pt x="23966" y="39643"/>
                    </a:lnTo>
                    <a:lnTo>
                      <a:pt x="24185" y="39716"/>
                    </a:lnTo>
                    <a:lnTo>
                      <a:pt x="24420" y="39789"/>
                    </a:lnTo>
                    <a:lnTo>
                      <a:pt x="24654" y="39862"/>
                    </a:lnTo>
                    <a:lnTo>
                      <a:pt x="24910" y="39921"/>
                    </a:lnTo>
                    <a:lnTo>
                      <a:pt x="25167" y="39979"/>
                    </a:lnTo>
                    <a:lnTo>
                      <a:pt x="25437" y="40031"/>
                    </a:lnTo>
                    <a:lnTo>
                      <a:pt x="25723" y="40075"/>
                    </a:lnTo>
                    <a:lnTo>
                      <a:pt x="26001" y="40111"/>
                    </a:lnTo>
                    <a:lnTo>
                      <a:pt x="26279" y="40140"/>
                    </a:lnTo>
                    <a:lnTo>
                      <a:pt x="26543" y="40155"/>
                    </a:lnTo>
                    <a:lnTo>
                      <a:pt x="26799" y="40162"/>
                    </a:lnTo>
                    <a:lnTo>
                      <a:pt x="27048" y="40155"/>
                    </a:lnTo>
                    <a:lnTo>
                      <a:pt x="27290" y="40148"/>
                    </a:lnTo>
                    <a:lnTo>
                      <a:pt x="27517" y="40133"/>
                    </a:lnTo>
                    <a:lnTo>
                      <a:pt x="27744" y="40111"/>
                    </a:lnTo>
                    <a:lnTo>
                      <a:pt x="27956" y="40082"/>
                    </a:lnTo>
                    <a:lnTo>
                      <a:pt x="28161" y="40045"/>
                    </a:lnTo>
                    <a:lnTo>
                      <a:pt x="28352" y="40009"/>
                    </a:lnTo>
                    <a:lnTo>
                      <a:pt x="28542" y="39965"/>
                    </a:lnTo>
                    <a:lnTo>
                      <a:pt x="28718" y="39921"/>
                    </a:lnTo>
                    <a:lnTo>
                      <a:pt x="28886" y="39870"/>
                    </a:lnTo>
                    <a:lnTo>
                      <a:pt x="29047" y="39818"/>
                    </a:lnTo>
                    <a:lnTo>
                      <a:pt x="29201" y="39767"/>
                    </a:lnTo>
                    <a:lnTo>
                      <a:pt x="29472" y="39650"/>
                    </a:lnTo>
                    <a:lnTo>
                      <a:pt x="29714" y="39540"/>
                    </a:lnTo>
                    <a:lnTo>
                      <a:pt x="29919" y="39438"/>
                    </a:lnTo>
                    <a:lnTo>
                      <a:pt x="30080" y="39335"/>
                    </a:lnTo>
                    <a:lnTo>
                      <a:pt x="30211" y="39255"/>
                    </a:lnTo>
                    <a:lnTo>
                      <a:pt x="30307" y="39189"/>
                    </a:lnTo>
                    <a:lnTo>
                      <a:pt x="30380" y="39130"/>
                    </a:lnTo>
                    <a:lnTo>
                      <a:pt x="30504" y="39137"/>
                    </a:lnTo>
                    <a:lnTo>
                      <a:pt x="30856" y="39159"/>
                    </a:lnTo>
                    <a:lnTo>
                      <a:pt x="31097" y="39167"/>
                    </a:lnTo>
                    <a:lnTo>
                      <a:pt x="31383" y="39167"/>
                    </a:lnTo>
                    <a:lnTo>
                      <a:pt x="31705" y="39159"/>
                    </a:lnTo>
                    <a:lnTo>
                      <a:pt x="32049" y="39145"/>
                    </a:lnTo>
                    <a:lnTo>
                      <a:pt x="32423" y="39115"/>
                    </a:lnTo>
                    <a:lnTo>
                      <a:pt x="32811" y="39071"/>
                    </a:lnTo>
                    <a:lnTo>
                      <a:pt x="33008" y="39042"/>
                    </a:lnTo>
                    <a:lnTo>
                      <a:pt x="33213" y="39006"/>
                    </a:lnTo>
                    <a:lnTo>
                      <a:pt x="33411" y="38969"/>
                    </a:lnTo>
                    <a:lnTo>
                      <a:pt x="33616" y="38925"/>
                    </a:lnTo>
                    <a:lnTo>
                      <a:pt x="33821" y="38881"/>
                    </a:lnTo>
                    <a:lnTo>
                      <a:pt x="34026" y="38823"/>
                    </a:lnTo>
                    <a:lnTo>
                      <a:pt x="34231" y="38764"/>
                    </a:lnTo>
                    <a:lnTo>
                      <a:pt x="34436" y="38691"/>
                    </a:lnTo>
                    <a:lnTo>
                      <a:pt x="34634" y="38618"/>
                    </a:lnTo>
                    <a:lnTo>
                      <a:pt x="34832" y="38537"/>
                    </a:lnTo>
                    <a:lnTo>
                      <a:pt x="35022" y="38449"/>
                    </a:lnTo>
                    <a:lnTo>
                      <a:pt x="35212" y="38354"/>
                    </a:lnTo>
                    <a:lnTo>
                      <a:pt x="35388" y="38251"/>
                    </a:lnTo>
                    <a:lnTo>
                      <a:pt x="35549" y="38156"/>
                    </a:lnTo>
                    <a:lnTo>
                      <a:pt x="35688" y="38061"/>
                    </a:lnTo>
                    <a:lnTo>
                      <a:pt x="35820" y="37973"/>
                    </a:lnTo>
                    <a:lnTo>
                      <a:pt x="35930" y="37885"/>
                    </a:lnTo>
                    <a:lnTo>
                      <a:pt x="36032" y="37805"/>
                    </a:lnTo>
                    <a:lnTo>
                      <a:pt x="36128" y="37717"/>
                    </a:lnTo>
                    <a:lnTo>
                      <a:pt x="36208" y="37636"/>
                    </a:lnTo>
                    <a:lnTo>
                      <a:pt x="36281" y="37563"/>
                    </a:lnTo>
                    <a:lnTo>
                      <a:pt x="36347" y="37483"/>
                    </a:lnTo>
                    <a:lnTo>
                      <a:pt x="36464" y="37329"/>
                    </a:lnTo>
                    <a:lnTo>
                      <a:pt x="36684" y="37021"/>
                    </a:lnTo>
                    <a:lnTo>
                      <a:pt x="36801" y="36868"/>
                    </a:lnTo>
                    <a:lnTo>
                      <a:pt x="36940" y="36706"/>
                    </a:lnTo>
                    <a:lnTo>
                      <a:pt x="37021" y="36626"/>
                    </a:lnTo>
                    <a:lnTo>
                      <a:pt x="37116" y="36538"/>
                    </a:lnTo>
                    <a:lnTo>
                      <a:pt x="37211" y="36450"/>
                    </a:lnTo>
                    <a:lnTo>
                      <a:pt x="37328" y="36362"/>
                    </a:lnTo>
                    <a:lnTo>
                      <a:pt x="37453" y="36267"/>
                    </a:lnTo>
                    <a:lnTo>
                      <a:pt x="37599" y="36172"/>
                    </a:lnTo>
                    <a:lnTo>
                      <a:pt x="37753" y="36069"/>
                    </a:lnTo>
                    <a:lnTo>
                      <a:pt x="37929" y="35967"/>
                    </a:lnTo>
                    <a:lnTo>
                      <a:pt x="38127" y="35857"/>
                    </a:lnTo>
                    <a:lnTo>
                      <a:pt x="38339" y="35747"/>
                    </a:lnTo>
                    <a:lnTo>
                      <a:pt x="38573" y="35630"/>
                    </a:lnTo>
                    <a:lnTo>
                      <a:pt x="38837" y="35506"/>
                    </a:lnTo>
                    <a:lnTo>
                      <a:pt x="38969" y="35440"/>
                    </a:lnTo>
                    <a:lnTo>
                      <a:pt x="39093" y="35374"/>
                    </a:lnTo>
                    <a:lnTo>
                      <a:pt x="39210" y="35301"/>
                    </a:lnTo>
                    <a:lnTo>
                      <a:pt x="39327" y="35227"/>
                    </a:lnTo>
                    <a:lnTo>
                      <a:pt x="39430" y="35154"/>
                    </a:lnTo>
                    <a:lnTo>
                      <a:pt x="39532" y="35081"/>
                    </a:lnTo>
                    <a:lnTo>
                      <a:pt x="39628" y="35000"/>
                    </a:lnTo>
                    <a:lnTo>
                      <a:pt x="39723" y="34913"/>
                    </a:lnTo>
                    <a:lnTo>
                      <a:pt x="39803" y="34832"/>
                    </a:lnTo>
                    <a:lnTo>
                      <a:pt x="39884" y="34744"/>
                    </a:lnTo>
                    <a:lnTo>
                      <a:pt x="39964" y="34656"/>
                    </a:lnTo>
                    <a:lnTo>
                      <a:pt x="40030" y="34568"/>
                    </a:lnTo>
                    <a:lnTo>
                      <a:pt x="40096" y="34481"/>
                    </a:lnTo>
                    <a:lnTo>
                      <a:pt x="40155" y="34385"/>
                    </a:lnTo>
                    <a:lnTo>
                      <a:pt x="40213" y="34290"/>
                    </a:lnTo>
                    <a:lnTo>
                      <a:pt x="40265" y="34195"/>
                    </a:lnTo>
                    <a:lnTo>
                      <a:pt x="40352" y="34005"/>
                    </a:lnTo>
                    <a:lnTo>
                      <a:pt x="40426" y="33807"/>
                    </a:lnTo>
                    <a:lnTo>
                      <a:pt x="40484" y="33609"/>
                    </a:lnTo>
                    <a:lnTo>
                      <a:pt x="40528" y="33412"/>
                    </a:lnTo>
                    <a:lnTo>
                      <a:pt x="40557" y="33214"/>
                    </a:lnTo>
                    <a:lnTo>
                      <a:pt x="40579" y="33009"/>
                    </a:lnTo>
                    <a:lnTo>
                      <a:pt x="40587" y="32818"/>
                    </a:lnTo>
                    <a:lnTo>
                      <a:pt x="40587" y="32621"/>
                    </a:lnTo>
                    <a:lnTo>
                      <a:pt x="40579" y="32430"/>
                    </a:lnTo>
                    <a:lnTo>
                      <a:pt x="40557" y="32247"/>
                    </a:lnTo>
                    <a:lnTo>
                      <a:pt x="40536" y="32072"/>
                    </a:lnTo>
                    <a:lnTo>
                      <a:pt x="40514" y="31896"/>
                    </a:lnTo>
                    <a:lnTo>
                      <a:pt x="40477" y="31735"/>
                    </a:lnTo>
                    <a:lnTo>
                      <a:pt x="40440" y="31581"/>
                    </a:lnTo>
                    <a:lnTo>
                      <a:pt x="40367" y="31295"/>
                    </a:lnTo>
                    <a:lnTo>
                      <a:pt x="40294" y="31068"/>
                    </a:lnTo>
                    <a:lnTo>
                      <a:pt x="40235" y="30893"/>
                    </a:lnTo>
                    <a:lnTo>
                      <a:pt x="40169" y="30746"/>
                    </a:lnTo>
                    <a:lnTo>
                      <a:pt x="40279" y="30783"/>
                    </a:lnTo>
                    <a:lnTo>
                      <a:pt x="40396" y="30820"/>
                    </a:lnTo>
                    <a:lnTo>
                      <a:pt x="40557" y="30863"/>
                    </a:lnTo>
                    <a:lnTo>
                      <a:pt x="40755" y="30900"/>
                    </a:lnTo>
                    <a:lnTo>
                      <a:pt x="40858" y="30915"/>
                    </a:lnTo>
                    <a:lnTo>
                      <a:pt x="40975" y="30929"/>
                    </a:lnTo>
                    <a:lnTo>
                      <a:pt x="41092" y="30937"/>
                    </a:lnTo>
                    <a:lnTo>
                      <a:pt x="41216" y="30937"/>
                    </a:lnTo>
                    <a:lnTo>
                      <a:pt x="41341" y="30929"/>
                    </a:lnTo>
                    <a:lnTo>
                      <a:pt x="41473" y="30922"/>
                    </a:lnTo>
                    <a:lnTo>
                      <a:pt x="41605" y="30900"/>
                    </a:lnTo>
                    <a:lnTo>
                      <a:pt x="41736" y="30871"/>
                    </a:lnTo>
                    <a:lnTo>
                      <a:pt x="41868" y="30827"/>
                    </a:lnTo>
                    <a:lnTo>
                      <a:pt x="42000" y="30776"/>
                    </a:lnTo>
                    <a:lnTo>
                      <a:pt x="42132" y="30717"/>
                    </a:lnTo>
                    <a:lnTo>
                      <a:pt x="42264" y="30636"/>
                    </a:lnTo>
                    <a:lnTo>
                      <a:pt x="42395" y="30549"/>
                    </a:lnTo>
                    <a:lnTo>
                      <a:pt x="42520" y="30446"/>
                    </a:lnTo>
                    <a:lnTo>
                      <a:pt x="42637" y="30329"/>
                    </a:lnTo>
                    <a:lnTo>
                      <a:pt x="42754" y="30197"/>
                    </a:lnTo>
                    <a:lnTo>
                      <a:pt x="42871" y="30043"/>
                    </a:lnTo>
                    <a:lnTo>
                      <a:pt x="42974" y="29875"/>
                    </a:lnTo>
                    <a:lnTo>
                      <a:pt x="43076" y="29685"/>
                    </a:lnTo>
                    <a:lnTo>
                      <a:pt x="43164" y="29472"/>
                    </a:lnTo>
                    <a:lnTo>
                      <a:pt x="43245" y="29245"/>
                    </a:lnTo>
                    <a:lnTo>
                      <a:pt x="43318" y="28989"/>
                    </a:lnTo>
                    <a:lnTo>
                      <a:pt x="43384" y="28733"/>
                    </a:lnTo>
                    <a:lnTo>
                      <a:pt x="43420" y="28491"/>
                    </a:lnTo>
                    <a:lnTo>
                      <a:pt x="43450" y="28264"/>
                    </a:lnTo>
                    <a:lnTo>
                      <a:pt x="43464" y="28052"/>
                    </a:lnTo>
                    <a:lnTo>
                      <a:pt x="43464" y="27854"/>
                    </a:lnTo>
                    <a:lnTo>
                      <a:pt x="43450" y="27664"/>
                    </a:lnTo>
                    <a:lnTo>
                      <a:pt x="43428" y="27488"/>
                    </a:lnTo>
                    <a:lnTo>
                      <a:pt x="43391" y="27320"/>
                    </a:lnTo>
                    <a:lnTo>
                      <a:pt x="43347" y="27173"/>
                    </a:lnTo>
                    <a:lnTo>
                      <a:pt x="43296" y="27027"/>
                    </a:lnTo>
                    <a:lnTo>
                      <a:pt x="43230" y="26895"/>
                    </a:lnTo>
                    <a:lnTo>
                      <a:pt x="43164" y="26778"/>
                    </a:lnTo>
                    <a:lnTo>
                      <a:pt x="43091" y="26668"/>
                    </a:lnTo>
                    <a:lnTo>
                      <a:pt x="43010" y="26565"/>
                    </a:lnTo>
                    <a:lnTo>
                      <a:pt x="42930" y="26470"/>
                    </a:lnTo>
                    <a:lnTo>
                      <a:pt x="42842" y="26390"/>
                    </a:lnTo>
                    <a:lnTo>
                      <a:pt x="42754" y="26309"/>
                    </a:lnTo>
                    <a:lnTo>
                      <a:pt x="42659" y="26243"/>
                    </a:lnTo>
                    <a:lnTo>
                      <a:pt x="42571" y="26185"/>
                    </a:lnTo>
                    <a:lnTo>
                      <a:pt x="42483" y="26126"/>
                    </a:lnTo>
                    <a:lnTo>
                      <a:pt x="42395" y="26082"/>
                    </a:lnTo>
                    <a:lnTo>
                      <a:pt x="42307" y="26038"/>
                    </a:lnTo>
                    <a:lnTo>
                      <a:pt x="42146" y="25980"/>
                    </a:lnTo>
                    <a:lnTo>
                      <a:pt x="42015" y="25928"/>
                    </a:lnTo>
                    <a:lnTo>
                      <a:pt x="41905" y="25906"/>
                    </a:lnTo>
                    <a:lnTo>
                      <a:pt x="41810" y="25884"/>
                    </a:lnTo>
                    <a:lnTo>
                      <a:pt x="41810" y="25884"/>
                    </a:lnTo>
                    <a:lnTo>
                      <a:pt x="41993" y="25899"/>
                    </a:lnTo>
                    <a:lnTo>
                      <a:pt x="42461" y="25899"/>
                    </a:lnTo>
                    <a:lnTo>
                      <a:pt x="42615" y="25884"/>
                    </a:lnTo>
                    <a:lnTo>
                      <a:pt x="42776" y="25870"/>
                    </a:lnTo>
                    <a:lnTo>
                      <a:pt x="42952" y="25848"/>
                    </a:lnTo>
                    <a:lnTo>
                      <a:pt x="43128" y="25819"/>
                    </a:lnTo>
                    <a:lnTo>
                      <a:pt x="43318" y="25782"/>
                    </a:lnTo>
                    <a:lnTo>
                      <a:pt x="43508" y="25738"/>
                    </a:lnTo>
                    <a:lnTo>
                      <a:pt x="43699" y="25679"/>
                    </a:lnTo>
                    <a:lnTo>
                      <a:pt x="43889" y="25614"/>
                    </a:lnTo>
                    <a:lnTo>
                      <a:pt x="44087" y="25533"/>
                    </a:lnTo>
                    <a:lnTo>
                      <a:pt x="44277" y="25438"/>
                    </a:lnTo>
                    <a:lnTo>
                      <a:pt x="44467" y="25328"/>
                    </a:lnTo>
                    <a:lnTo>
                      <a:pt x="44651" y="25211"/>
                    </a:lnTo>
                    <a:lnTo>
                      <a:pt x="44826" y="25072"/>
                    </a:lnTo>
                    <a:lnTo>
                      <a:pt x="44914" y="24998"/>
                    </a:lnTo>
                    <a:lnTo>
                      <a:pt x="44995" y="24918"/>
                    </a:lnTo>
                    <a:lnTo>
                      <a:pt x="45075" y="24837"/>
                    </a:lnTo>
                    <a:lnTo>
                      <a:pt x="45156" y="24750"/>
                    </a:lnTo>
                    <a:lnTo>
                      <a:pt x="45229" y="24654"/>
                    </a:lnTo>
                    <a:lnTo>
                      <a:pt x="45302" y="24559"/>
                    </a:lnTo>
                    <a:lnTo>
                      <a:pt x="45375" y="24457"/>
                    </a:lnTo>
                    <a:lnTo>
                      <a:pt x="45441" y="24347"/>
                    </a:lnTo>
                    <a:lnTo>
                      <a:pt x="45500" y="24237"/>
                    </a:lnTo>
                    <a:lnTo>
                      <a:pt x="45558" y="24120"/>
                    </a:lnTo>
                    <a:lnTo>
                      <a:pt x="45617" y="23995"/>
                    </a:lnTo>
                    <a:lnTo>
                      <a:pt x="45668" y="23871"/>
                    </a:lnTo>
                    <a:lnTo>
                      <a:pt x="45712" y="23732"/>
                    </a:lnTo>
                    <a:lnTo>
                      <a:pt x="45756" y="23593"/>
                    </a:lnTo>
                    <a:lnTo>
                      <a:pt x="45793" y="23446"/>
                    </a:lnTo>
                    <a:lnTo>
                      <a:pt x="45829" y="23300"/>
                    </a:lnTo>
                    <a:lnTo>
                      <a:pt x="45851" y="23139"/>
                    </a:lnTo>
                    <a:lnTo>
                      <a:pt x="45873" y="22978"/>
                    </a:lnTo>
                    <a:lnTo>
                      <a:pt x="45895" y="22809"/>
                    </a:lnTo>
                    <a:lnTo>
                      <a:pt x="45903" y="22633"/>
                    </a:lnTo>
                    <a:lnTo>
                      <a:pt x="45910" y="22450"/>
                    </a:lnTo>
                    <a:lnTo>
                      <a:pt x="45910" y="22260"/>
                    </a:lnTo>
                    <a:lnTo>
                      <a:pt x="45903" y="22070"/>
                    </a:lnTo>
                    <a:lnTo>
                      <a:pt x="45888" y="21887"/>
                    </a:lnTo>
                    <a:lnTo>
                      <a:pt x="45873" y="21711"/>
                    </a:lnTo>
                    <a:lnTo>
                      <a:pt x="45859" y="21535"/>
                    </a:lnTo>
                    <a:lnTo>
                      <a:pt x="45829" y="21359"/>
                    </a:lnTo>
                    <a:lnTo>
                      <a:pt x="45807" y="21198"/>
                    </a:lnTo>
                    <a:lnTo>
                      <a:pt x="45771" y="21037"/>
                    </a:lnTo>
                    <a:lnTo>
                      <a:pt x="45734" y="20876"/>
                    </a:lnTo>
                    <a:lnTo>
                      <a:pt x="45698" y="20722"/>
                    </a:lnTo>
                    <a:lnTo>
                      <a:pt x="45654" y="20576"/>
                    </a:lnTo>
                    <a:lnTo>
                      <a:pt x="45558" y="20290"/>
                    </a:lnTo>
                    <a:lnTo>
                      <a:pt x="45456" y="20027"/>
                    </a:lnTo>
                    <a:lnTo>
                      <a:pt x="45339" y="19771"/>
                    </a:lnTo>
                    <a:lnTo>
                      <a:pt x="45214" y="19536"/>
                    </a:lnTo>
                    <a:lnTo>
                      <a:pt x="45083" y="19317"/>
                    </a:lnTo>
                    <a:lnTo>
                      <a:pt x="44936" y="19112"/>
                    </a:lnTo>
                    <a:lnTo>
                      <a:pt x="44790" y="18921"/>
                    </a:lnTo>
                    <a:lnTo>
                      <a:pt x="44643" y="18745"/>
                    </a:lnTo>
                    <a:lnTo>
                      <a:pt x="44489" y="18577"/>
                    </a:lnTo>
                    <a:lnTo>
                      <a:pt x="44328" y="18431"/>
                    </a:lnTo>
                    <a:lnTo>
                      <a:pt x="44175" y="18291"/>
                    </a:lnTo>
                    <a:lnTo>
                      <a:pt x="44014" y="18160"/>
                    </a:lnTo>
                    <a:lnTo>
                      <a:pt x="43860" y="18050"/>
                    </a:lnTo>
                    <a:lnTo>
                      <a:pt x="43706" y="17940"/>
                    </a:lnTo>
                    <a:lnTo>
                      <a:pt x="43560" y="17852"/>
                    </a:lnTo>
                    <a:lnTo>
                      <a:pt x="43413" y="17764"/>
                    </a:lnTo>
                    <a:lnTo>
                      <a:pt x="43274" y="17691"/>
                    </a:lnTo>
                    <a:lnTo>
                      <a:pt x="43142" y="17632"/>
                    </a:lnTo>
                    <a:lnTo>
                      <a:pt x="43018" y="17574"/>
                    </a:lnTo>
                    <a:lnTo>
                      <a:pt x="42805" y="17486"/>
                    </a:lnTo>
                    <a:lnTo>
                      <a:pt x="42644" y="17427"/>
                    </a:lnTo>
                    <a:lnTo>
                      <a:pt x="42498" y="17391"/>
                    </a:lnTo>
                    <a:lnTo>
                      <a:pt x="42549" y="17391"/>
                    </a:lnTo>
                    <a:lnTo>
                      <a:pt x="42688" y="17384"/>
                    </a:lnTo>
                    <a:lnTo>
                      <a:pt x="42901" y="17362"/>
                    </a:lnTo>
                    <a:lnTo>
                      <a:pt x="43032" y="17340"/>
                    </a:lnTo>
                    <a:lnTo>
                      <a:pt x="43179" y="17318"/>
                    </a:lnTo>
                    <a:lnTo>
                      <a:pt x="43333" y="17281"/>
                    </a:lnTo>
                    <a:lnTo>
                      <a:pt x="43501" y="17237"/>
                    </a:lnTo>
                    <a:lnTo>
                      <a:pt x="43677" y="17193"/>
                    </a:lnTo>
                    <a:lnTo>
                      <a:pt x="43852" y="17127"/>
                    </a:lnTo>
                    <a:lnTo>
                      <a:pt x="44035" y="17054"/>
                    </a:lnTo>
                    <a:lnTo>
                      <a:pt x="44226" y="16974"/>
                    </a:lnTo>
                    <a:lnTo>
                      <a:pt x="44409" y="16871"/>
                    </a:lnTo>
                    <a:lnTo>
                      <a:pt x="44599" y="16761"/>
                    </a:lnTo>
                    <a:lnTo>
                      <a:pt x="44782" y="16637"/>
                    </a:lnTo>
                    <a:lnTo>
                      <a:pt x="44958" y="16490"/>
                    </a:lnTo>
                    <a:lnTo>
                      <a:pt x="45046" y="16417"/>
                    </a:lnTo>
                    <a:lnTo>
                      <a:pt x="45134" y="16329"/>
                    </a:lnTo>
                    <a:lnTo>
                      <a:pt x="45214" y="16249"/>
                    </a:lnTo>
                    <a:lnTo>
                      <a:pt x="45295" y="16153"/>
                    </a:lnTo>
                    <a:lnTo>
                      <a:pt x="45375" y="16058"/>
                    </a:lnTo>
                    <a:lnTo>
                      <a:pt x="45449" y="15956"/>
                    </a:lnTo>
                    <a:lnTo>
                      <a:pt x="45522" y="15853"/>
                    </a:lnTo>
                    <a:lnTo>
                      <a:pt x="45588" y="15736"/>
                    </a:lnTo>
                    <a:lnTo>
                      <a:pt x="45654" y="15626"/>
                    </a:lnTo>
                    <a:lnTo>
                      <a:pt x="45720" y="15502"/>
                    </a:lnTo>
                    <a:lnTo>
                      <a:pt x="45778" y="15377"/>
                    </a:lnTo>
                    <a:lnTo>
                      <a:pt x="45829" y="15238"/>
                    </a:lnTo>
                    <a:lnTo>
                      <a:pt x="45881" y="15099"/>
                    </a:lnTo>
                    <a:lnTo>
                      <a:pt x="45925" y="14960"/>
                    </a:lnTo>
                    <a:lnTo>
                      <a:pt x="45968" y="14806"/>
                    </a:lnTo>
                    <a:lnTo>
                      <a:pt x="45998" y="14652"/>
                    </a:lnTo>
                    <a:lnTo>
                      <a:pt x="46034" y="14491"/>
                    </a:lnTo>
                    <a:lnTo>
                      <a:pt x="46056" y="14323"/>
                    </a:lnTo>
                    <a:lnTo>
                      <a:pt x="46078" y="14147"/>
                    </a:lnTo>
                    <a:lnTo>
                      <a:pt x="46086" y="13964"/>
                    </a:lnTo>
                    <a:lnTo>
                      <a:pt x="46093" y="13774"/>
                    </a:lnTo>
                    <a:lnTo>
                      <a:pt x="46093" y="13576"/>
                    </a:lnTo>
                    <a:lnTo>
                      <a:pt x="46086" y="13378"/>
                    </a:lnTo>
                    <a:lnTo>
                      <a:pt x="46078" y="13166"/>
                    </a:lnTo>
                    <a:lnTo>
                      <a:pt x="46056" y="12946"/>
                    </a:lnTo>
                    <a:lnTo>
                      <a:pt x="46027" y="12727"/>
                    </a:lnTo>
                    <a:lnTo>
                      <a:pt x="45990" y="12492"/>
                    </a:lnTo>
                    <a:lnTo>
                      <a:pt x="45954" y="12258"/>
                    </a:lnTo>
                    <a:lnTo>
                      <a:pt x="45903" y="12016"/>
                    </a:lnTo>
                    <a:lnTo>
                      <a:pt x="45844" y="11797"/>
                    </a:lnTo>
                    <a:lnTo>
                      <a:pt x="45778" y="11577"/>
                    </a:lnTo>
                    <a:lnTo>
                      <a:pt x="45705" y="11379"/>
                    </a:lnTo>
                    <a:lnTo>
                      <a:pt x="45624" y="11182"/>
                    </a:lnTo>
                    <a:lnTo>
                      <a:pt x="45536" y="11006"/>
                    </a:lnTo>
                    <a:lnTo>
                      <a:pt x="45441" y="10830"/>
                    </a:lnTo>
                    <a:lnTo>
                      <a:pt x="45346" y="10669"/>
                    </a:lnTo>
                    <a:lnTo>
                      <a:pt x="45236" y="10523"/>
                    </a:lnTo>
                    <a:lnTo>
                      <a:pt x="45126" y="10384"/>
                    </a:lnTo>
                    <a:lnTo>
                      <a:pt x="45009" y="10252"/>
                    </a:lnTo>
                    <a:lnTo>
                      <a:pt x="44892" y="10127"/>
                    </a:lnTo>
                    <a:lnTo>
                      <a:pt x="44768" y="10010"/>
                    </a:lnTo>
                    <a:lnTo>
                      <a:pt x="44636" y="9908"/>
                    </a:lnTo>
                    <a:lnTo>
                      <a:pt x="44497" y="9813"/>
                    </a:lnTo>
                    <a:lnTo>
                      <a:pt x="44358" y="9725"/>
                    </a:lnTo>
                    <a:lnTo>
                      <a:pt x="44219" y="9637"/>
                    </a:lnTo>
                    <a:lnTo>
                      <a:pt x="44072" y="9564"/>
                    </a:lnTo>
                    <a:lnTo>
                      <a:pt x="43926" y="9498"/>
                    </a:lnTo>
                    <a:lnTo>
                      <a:pt x="43772" y="9439"/>
                    </a:lnTo>
                    <a:lnTo>
                      <a:pt x="43618" y="9388"/>
                    </a:lnTo>
                    <a:lnTo>
                      <a:pt x="43457" y="9344"/>
                    </a:lnTo>
                    <a:lnTo>
                      <a:pt x="43303" y="9307"/>
                    </a:lnTo>
                    <a:lnTo>
                      <a:pt x="43142" y="9271"/>
                    </a:lnTo>
                    <a:lnTo>
                      <a:pt x="42981" y="9241"/>
                    </a:lnTo>
                    <a:lnTo>
                      <a:pt x="42813" y="9219"/>
                    </a:lnTo>
                    <a:lnTo>
                      <a:pt x="42652" y="9205"/>
                    </a:lnTo>
                    <a:lnTo>
                      <a:pt x="42483" y="9190"/>
                    </a:lnTo>
                    <a:lnTo>
                      <a:pt x="42322" y="9190"/>
                    </a:lnTo>
                    <a:lnTo>
                      <a:pt x="42154" y="9183"/>
                    </a:lnTo>
                    <a:lnTo>
                      <a:pt x="41824" y="9190"/>
                    </a:lnTo>
                    <a:lnTo>
                      <a:pt x="41502" y="9219"/>
                    </a:lnTo>
                    <a:lnTo>
                      <a:pt x="41180" y="9256"/>
                    </a:lnTo>
                    <a:lnTo>
                      <a:pt x="40865" y="9300"/>
                    </a:lnTo>
                    <a:lnTo>
                      <a:pt x="40557" y="9359"/>
                    </a:lnTo>
                    <a:lnTo>
                      <a:pt x="40265" y="9424"/>
                    </a:lnTo>
                    <a:lnTo>
                      <a:pt x="39986" y="9490"/>
                    </a:lnTo>
                    <a:lnTo>
                      <a:pt x="39723" y="9564"/>
                    </a:lnTo>
                    <a:lnTo>
                      <a:pt x="39481" y="9637"/>
                    </a:lnTo>
                    <a:lnTo>
                      <a:pt x="39254" y="9710"/>
                    </a:lnTo>
                    <a:lnTo>
                      <a:pt x="39056" y="9776"/>
                    </a:lnTo>
                    <a:lnTo>
                      <a:pt x="38727" y="9893"/>
                    </a:lnTo>
                    <a:lnTo>
                      <a:pt x="38522" y="9981"/>
                    </a:lnTo>
                    <a:lnTo>
                      <a:pt x="38449" y="10010"/>
                    </a:lnTo>
                    <a:lnTo>
                      <a:pt x="38449" y="10010"/>
                    </a:lnTo>
                    <a:lnTo>
                      <a:pt x="38537" y="9886"/>
                    </a:lnTo>
                    <a:lnTo>
                      <a:pt x="38632" y="9732"/>
                    </a:lnTo>
                    <a:lnTo>
                      <a:pt x="38756" y="9527"/>
                    </a:lnTo>
                    <a:lnTo>
                      <a:pt x="38888" y="9278"/>
                    </a:lnTo>
                    <a:lnTo>
                      <a:pt x="39027" y="8985"/>
                    </a:lnTo>
                    <a:lnTo>
                      <a:pt x="39100" y="8824"/>
                    </a:lnTo>
                    <a:lnTo>
                      <a:pt x="39166" y="8663"/>
                    </a:lnTo>
                    <a:lnTo>
                      <a:pt x="39232" y="8487"/>
                    </a:lnTo>
                    <a:lnTo>
                      <a:pt x="39291" y="8304"/>
                    </a:lnTo>
                    <a:lnTo>
                      <a:pt x="39349" y="8114"/>
                    </a:lnTo>
                    <a:lnTo>
                      <a:pt x="39393" y="7923"/>
                    </a:lnTo>
                    <a:lnTo>
                      <a:pt x="39437" y="7726"/>
                    </a:lnTo>
                    <a:lnTo>
                      <a:pt x="39467" y="7521"/>
                    </a:lnTo>
                    <a:lnTo>
                      <a:pt x="39488" y="7316"/>
                    </a:lnTo>
                    <a:lnTo>
                      <a:pt x="39503" y="7103"/>
                    </a:lnTo>
                    <a:lnTo>
                      <a:pt x="39496" y="6898"/>
                    </a:lnTo>
                    <a:lnTo>
                      <a:pt x="39481" y="6679"/>
                    </a:lnTo>
                    <a:lnTo>
                      <a:pt x="39452" y="6466"/>
                    </a:lnTo>
                    <a:lnTo>
                      <a:pt x="39408" y="6254"/>
                    </a:lnTo>
                    <a:lnTo>
                      <a:pt x="39349" y="6042"/>
                    </a:lnTo>
                    <a:lnTo>
                      <a:pt x="39313" y="5939"/>
                    </a:lnTo>
                    <a:lnTo>
                      <a:pt x="39269" y="5829"/>
                    </a:lnTo>
                    <a:lnTo>
                      <a:pt x="39218" y="5727"/>
                    </a:lnTo>
                    <a:lnTo>
                      <a:pt x="39166" y="5617"/>
                    </a:lnTo>
                    <a:lnTo>
                      <a:pt x="39115" y="5514"/>
                    </a:lnTo>
                    <a:lnTo>
                      <a:pt x="39049" y="5412"/>
                    </a:lnTo>
                    <a:lnTo>
                      <a:pt x="38983" y="5309"/>
                    </a:lnTo>
                    <a:lnTo>
                      <a:pt x="38910" y="5207"/>
                    </a:lnTo>
                    <a:lnTo>
                      <a:pt x="38829" y="5112"/>
                    </a:lnTo>
                    <a:lnTo>
                      <a:pt x="38749" y="5009"/>
                    </a:lnTo>
                    <a:lnTo>
                      <a:pt x="38661" y="4914"/>
                    </a:lnTo>
                    <a:lnTo>
                      <a:pt x="38566" y="4826"/>
                    </a:lnTo>
                    <a:lnTo>
                      <a:pt x="38471" y="4738"/>
                    </a:lnTo>
                    <a:lnTo>
                      <a:pt x="38376" y="4658"/>
                    </a:lnTo>
                    <a:lnTo>
                      <a:pt x="38280" y="4592"/>
                    </a:lnTo>
                    <a:lnTo>
                      <a:pt x="38178" y="4526"/>
                    </a:lnTo>
                    <a:lnTo>
                      <a:pt x="38075" y="4460"/>
                    </a:lnTo>
                    <a:lnTo>
                      <a:pt x="37965" y="4409"/>
                    </a:lnTo>
                    <a:lnTo>
                      <a:pt x="37863" y="4358"/>
                    </a:lnTo>
                    <a:lnTo>
                      <a:pt x="37753" y="4306"/>
                    </a:lnTo>
                    <a:lnTo>
                      <a:pt x="37643" y="4270"/>
                    </a:lnTo>
                    <a:lnTo>
                      <a:pt x="37526" y="4233"/>
                    </a:lnTo>
                    <a:lnTo>
                      <a:pt x="37416" y="4197"/>
                    </a:lnTo>
                    <a:lnTo>
                      <a:pt x="37299" y="4175"/>
                    </a:lnTo>
                    <a:lnTo>
                      <a:pt x="37072" y="4131"/>
                    </a:lnTo>
                    <a:lnTo>
                      <a:pt x="36831" y="4101"/>
                    </a:lnTo>
                    <a:lnTo>
                      <a:pt x="36596" y="4094"/>
                    </a:lnTo>
                    <a:lnTo>
                      <a:pt x="36355" y="4094"/>
                    </a:lnTo>
                    <a:lnTo>
                      <a:pt x="36120" y="4109"/>
                    </a:lnTo>
                    <a:lnTo>
                      <a:pt x="35879" y="4131"/>
                    </a:lnTo>
                    <a:lnTo>
                      <a:pt x="35644" y="4167"/>
                    </a:lnTo>
                    <a:lnTo>
                      <a:pt x="35410" y="4211"/>
                    </a:lnTo>
                    <a:lnTo>
                      <a:pt x="35183" y="4262"/>
                    </a:lnTo>
                    <a:lnTo>
                      <a:pt x="34963" y="4314"/>
                    </a:lnTo>
                    <a:lnTo>
                      <a:pt x="34744" y="4380"/>
                    </a:lnTo>
                    <a:lnTo>
                      <a:pt x="34539" y="4445"/>
                    </a:lnTo>
                    <a:lnTo>
                      <a:pt x="34334" y="4511"/>
                    </a:lnTo>
                    <a:lnTo>
                      <a:pt x="33968" y="4650"/>
                    </a:lnTo>
                    <a:lnTo>
                      <a:pt x="33645" y="4782"/>
                    </a:lnTo>
                    <a:lnTo>
                      <a:pt x="33382" y="4907"/>
                    </a:lnTo>
                    <a:lnTo>
                      <a:pt x="33184" y="5002"/>
                    </a:lnTo>
                    <a:lnTo>
                      <a:pt x="33008" y="5097"/>
                    </a:lnTo>
                    <a:lnTo>
                      <a:pt x="33008" y="4987"/>
                    </a:lnTo>
                    <a:lnTo>
                      <a:pt x="33008" y="4855"/>
                    </a:lnTo>
                    <a:lnTo>
                      <a:pt x="32986" y="4680"/>
                    </a:lnTo>
                    <a:lnTo>
                      <a:pt x="32957" y="4475"/>
                    </a:lnTo>
                    <a:lnTo>
                      <a:pt x="32913" y="4240"/>
                    </a:lnTo>
                    <a:lnTo>
                      <a:pt x="32877" y="4109"/>
                    </a:lnTo>
                    <a:lnTo>
                      <a:pt x="32840" y="3977"/>
                    </a:lnTo>
                    <a:lnTo>
                      <a:pt x="32796" y="3838"/>
                    </a:lnTo>
                    <a:lnTo>
                      <a:pt x="32745" y="3699"/>
                    </a:lnTo>
                    <a:lnTo>
                      <a:pt x="32679" y="3552"/>
                    </a:lnTo>
                    <a:lnTo>
                      <a:pt x="32613" y="3406"/>
                    </a:lnTo>
                    <a:lnTo>
                      <a:pt x="32533" y="3259"/>
                    </a:lnTo>
                    <a:lnTo>
                      <a:pt x="32445" y="3113"/>
                    </a:lnTo>
                    <a:lnTo>
                      <a:pt x="32349" y="2966"/>
                    </a:lnTo>
                    <a:lnTo>
                      <a:pt x="32240" y="2820"/>
                    </a:lnTo>
                    <a:lnTo>
                      <a:pt x="32122" y="2674"/>
                    </a:lnTo>
                    <a:lnTo>
                      <a:pt x="31991" y="2527"/>
                    </a:lnTo>
                    <a:lnTo>
                      <a:pt x="31852" y="2388"/>
                    </a:lnTo>
                    <a:lnTo>
                      <a:pt x="31690" y="2256"/>
                    </a:lnTo>
                    <a:lnTo>
                      <a:pt x="31522" y="2124"/>
                    </a:lnTo>
                    <a:lnTo>
                      <a:pt x="31346" y="1993"/>
                    </a:lnTo>
                    <a:lnTo>
                      <a:pt x="31149" y="1875"/>
                    </a:lnTo>
                    <a:lnTo>
                      <a:pt x="30936" y="1758"/>
                    </a:lnTo>
                    <a:lnTo>
                      <a:pt x="30709" y="1656"/>
                    </a:lnTo>
                    <a:lnTo>
                      <a:pt x="30468" y="1561"/>
                    </a:lnTo>
                    <a:lnTo>
                      <a:pt x="30343" y="1517"/>
                    </a:lnTo>
                    <a:lnTo>
                      <a:pt x="30219" y="1480"/>
                    </a:lnTo>
                    <a:lnTo>
                      <a:pt x="30094" y="1443"/>
                    </a:lnTo>
                    <a:lnTo>
                      <a:pt x="29977" y="1421"/>
                    </a:lnTo>
                    <a:lnTo>
                      <a:pt x="29853" y="1399"/>
                    </a:lnTo>
                    <a:lnTo>
                      <a:pt x="29736" y="1385"/>
                    </a:lnTo>
                    <a:lnTo>
                      <a:pt x="29618" y="1378"/>
                    </a:lnTo>
                    <a:lnTo>
                      <a:pt x="29501" y="1370"/>
                    </a:lnTo>
                    <a:lnTo>
                      <a:pt x="29384" y="1370"/>
                    </a:lnTo>
                    <a:lnTo>
                      <a:pt x="29274" y="1378"/>
                    </a:lnTo>
                    <a:lnTo>
                      <a:pt x="29164" y="1385"/>
                    </a:lnTo>
                    <a:lnTo>
                      <a:pt x="29055" y="1399"/>
                    </a:lnTo>
                    <a:lnTo>
                      <a:pt x="28835" y="1436"/>
                    </a:lnTo>
                    <a:lnTo>
                      <a:pt x="28623" y="1487"/>
                    </a:lnTo>
                    <a:lnTo>
                      <a:pt x="28418" y="1561"/>
                    </a:lnTo>
                    <a:lnTo>
                      <a:pt x="28220" y="1641"/>
                    </a:lnTo>
                    <a:lnTo>
                      <a:pt x="28029" y="1729"/>
                    </a:lnTo>
                    <a:lnTo>
                      <a:pt x="27846" y="1831"/>
                    </a:lnTo>
                    <a:lnTo>
                      <a:pt x="27663" y="1941"/>
                    </a:lnTo>
                    <a:lnTo>
                      <a:pt x="27495" y="2058"/>
                    </a:lnTo>
                    <a:lnTo>
                      <a:pt x="27334" y="2183"/>
                    </a:lnTo>
                    <a:lnTo>
                      <a:pt x="27180" y="2307"/>
                    </a:lnTo>
                    <a:lnTo>
                      <a:pt x="27026" y="2439"/>
                    </a:lnTo>
                    <a:lnTo>
                      <a:pt x="26887" y="2571"/>
                    </a:lnTo>
                    <a:lnTo>
                      <a:pt x="26755" y="2703"/>
                    </a:lnTo>
                    <a:lnTo>
                      <a:pt x="26638" y="2827"/>
                    </a:lnTo>
                    <a:lnTo>
                      <a:pt x="26419" y="3084"/>
                    </a:lnTo>
                    <a:lnTo>
                      <a:pt x="26236" y="3311"/>
                    </a:lnTo>
                    <a:lnTo>
                      <a:pt x="26089" y="3508"/>
                    </a:lnTo>
                    <a:lnTo>
                      <a:pt x="25979" y="3662"/>
                    </a:lnTo>
                    <a:lnTo>
                      <a:pt x="25891" y="3801"/>
                    </a:lnTo>
                    <a:lnTo>
                      <a:pt x="25899" y="3684"/>
                    </a:lnTo>
                    <a:lnTo>
                      <a:pt x="25899" y="3538"/>
                    </a:lnTo>
                    <a:lnTo>
                      <a:pt x="25884" y="3354"/>
                    </a:lnTo>
                    <a:lnTo>
                      <a:pt x="25855" y="3135"/>
                    </a:lnTo>
                    <a:lnTo>
                      <a:pt x="25826" y="3010"/>
                    </a:lnTo>
                    <a:lnTo>
                      <a:pt x="25796" y="2879"/>
                    </a:lnTo>
                    <a:lnTo>
                      <a:pt x="25760" y="2747"/>
                    </a:lnTo>
                    <a:lnTo>
                      <a:pt x="25708" y="2600"/>
                    </a:lnTo>
                    <a:lnTo>
                      <a:pt x="25650" y="2454"/>
                    </a:lnTo>
                    <a:lnTo>
                      <a:pt x="25584" y="2307"/>
                    </a:lnTo>
                    <a:lnTo>
                      <a:pt x="25511" y="2154"/>
                    </a:lnTo>
                    <a:lnTo>
                      <a:pt x="25423" y="2000"/>
                    </a:lnTo>
                    <a:lnTo>
                      <a:pt x="25320" y="1846"/>
                    </a:lnTo>
                    <a:lnTo>
                      <a:pt x="25203" y="1692"/>
                    </a:lnTo>
                    <a:lnTo>
                      <a:pt x="25079" y="1539"/>
                    </a:lnTo>
                    <a:lnTo>
                      <a:pt x="24932" y="1385"/>
                    </a:lnTo>
                    <a:lnTo>
                      <a:pt x="24778" y="1238"/>
                    </a:lnTo>
                    <a:lnTo>
                      <a:pt x="24603" y="1092"/>
                    </a:lnTo>
                    <a:lnTo>
                      <a:pt x="24412" y="946"/>
                    </a:lnTo>
                    <a:lnTo>
                      <a:pt x="24200" y="806"/>
                    </a:lnTo>
                    <a:lnTo>
                      <a:pt x="23973" y="675"/>
                    </a:lnTo>
                    <a:lnTo>
                      <a:pt x="23724" y="550"/>
                    </a:lnTo>
                    <a:lnTo>
                      <a:pt x="23461" y="433"/>
                    </a:lnTo>
                    <a:lnTo>
                      <a:pt x="23175" y="323"/>
                    </a:lnTo>
                    <a:lnTo>
                      <a:pt x="22860" y="228"/>
                    </a:lnTo>
                    <a:lnTo>
                      <a:pt x="22531" y="133"/>
                    </a:lnTo>
                    <a:lnTo>
                      <a:pt x="22362" y="96"/>
                    </a:lnTo>
                    <a:lnTo>
                      <a:pt x="22194" y="67"/>
                    </a:lnTo>
                    <a:lnTo>
                      <a:pt x="22033" y="38"/>
                    </a:lnTo>
                    <a:lnTo>
                      <a:pt x="21872" y="16"/>
                    </a:lnTo>
                    <a:lnTo>
                      <a:pt x="21718" y="8"/>
                    </a:lnTo>
                    <a:lnTo>
                      <a:pt x="21564"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2"/>
              <p:cNvSpPr/>
              <p:nvPr/>
            </p:nvSpPr>
            <p:spPr>
              <a:xfrm>
                <a:off x="4007575" y="871825"/>
                <a:ext cx="1152325" cy="1004075"/>
              </a:xfrm>
              <a:custGeom>
                <a:rect b="b" l="l" r="r" t="t"/>
                <a:pathLst>
                  <a:path extrusionOk="0" fill="none" h="40163" w="46093">
                    <a:moveTo>
                      <a:pt x="12653" y="29421"/>
                    </a:moveTo>
                    <a:lnTo>
                      <a:pt x="12653" y="29421"/>
                    </a:lnTo>
                    <a:lnTo>
                      <a:pt x="12587" y="29428"/>
                    </a:lnTo>
                    <a:lnTo>
                      <a:pt x="12499" y="29450"/>
                    </a:lnTo>
                    <a:lnTo>
                      <a:pt x="12258" y="29531"/>
                    </a:lnTo>
                    <a:lnTo>
                      <a:pt x="11921" y="29648"/>
                    </a:lnTo>
                    <a:lnTo>
                      <a:pt x="11518" y="29794"/>
                    </a:lnTo>
                    <a:lnTo>
                      <a:pt x="11057" y="29963"/>
                    </a:lnTo>
                    <a:lnTo>
                      <a:pt x="10544" y="30131"/>
                    </a:lnTo>
                    <a:lnTo>
                      <a:pt x="10266" y="30219"/>
                    </a:lnTo>
                    <a:lnTo>
                      <a:pt x="9988" y="30300"/>
                    </a:lnTo>
                    <a:lnTo>
                      <a:pt x="9710" y="30380"/>
                    </a:lnTo>
                    <a:lnTo>
                      <a:pt x="9417" y="30461"/>
                    </a:lnTo>
                    <a:lnTo>
                      <a:pt x="9124" y="30527"/>
                    </a:lnTo>
                    <a:lnTo>
                      <a:pt x="8831" y="30593"/>
                    </a:lnTo>
                    <a:lnTo>
                      <a:pt x="8538" y="30644"/>
                    </a:lnTo>
                    <a:lnTo>
                      <a:pt x="8245" y="30688"/>
                    </a:lnTo>
                    <a:lnTo>
                      <a:pt x="7952" y="30717"/>
                    </a:lnTo>
                    <a:lnTo>
                      <a:pt x="7667" y="30739"/>
                    </a:lnTo>
                    <a:lnTo>
                      <a:pt x="7389" y="30746"/>
                    </a:lnTo>
                    <a:lnTo>
                      <a:pt x="7118" y="30732"/>
                    </a:lnTo>
                    <a:lnTo>
                      <a:pt x="6986" y="30724"/>
                    </a:lnTo>
                    <a:lnTo>
                      <a:pt x="6861" y="30702"/>
                    </a:lnTo>
                    <a:lnTo>
                      <a:pt x="6730" y="30688"/>
                    </a:lnTo>
                    <a:lnTo>
                      <a:pt x="6605" y="30658"/>
                    </a:lnTo>
                    <a:lnTo>
                      <a:pt x="6488" y="30629"/>
                    </a:lnTo>
                    <a:lnTo>
                      <a:pt x="6364" y="30600"/>
                    </a:lnTo>
                    <a:lnTo>
                      <a:pt x="6254" y="30556"/>
                    </a:lnTo>
                    <a:lnTo>
                      <a:pt x="6144" y="30512"/>
                    </a:lnTo>
                    <a:lnTo>
                      <a:pt x="6034" y="30461"/>
                    </a:lnTo>
                    <a:lnTo>
                      <a:pt x="5932" y="30402"/>
                    </a:lnTo>
                    <a:lnTo>
                      <a:pt x="5829" y="30344"/>
                    </a:lnTo>
                    <a:lnTo>
                      <a:pt x="5734" y="30278"/>
                    </a:lnTo>
                    <a:lnTo>
                      <a:pt x="5646" y="30204"/>
                    </a:lnTo>
                    <a:lnTo>
                      <a:pt x="5558" y="30124"/>
                    </a:lnTo>
                    <a:lnTo>
                      <a:pt x="5478" y="30036"/>
                    </a:lnTo>
                    <a:lnTo>
                      <a:pt x="5404" y="29941"/>
                    </a:lnTo>
                    <a:lnTo>
                      <a:pt x="5404" y="29941"/>
                    </a:lnTo>
                    <a:lnTo>
                      <a:pt x="5338" y="29846"/>
                    </a:lnTo>
                    <a:lnTo>
                      <a:pt x="5273" y="29750"/>
                    </a:lnTo>
                    <a:lnTo>
                      <a:pt x="5214" y="29655"/>
                    </a:lnTo>
                    <a:lnTo>
                      <a:pt x="5163" y="29560"/>
                    </a:lnTo>
                    <a:lnTo>
                      <a:pt x="5111" y="29465"/>
                    </a:lnTo>
                    <a:lnTo>
                      <a:pt x="5075" y="29370"/>
                    </a:lnTo>
                    <a:lnTo>
                      <a:pt x="5038" y="29282"/>
                    </a:lnTo>
                    <a:lnTo>
                      <a:pt x="5002" y="29187"/>
                    </a:lnTo>
                    <a:lnTo>
                      <a:pt x="4958" y="29011"/>
                    </a:lnTo>
                    <a:lnTo>
                      <a:pt x="4921" y="28835"/>
                    </a:lnTo>
                    <a:lnTo>
                      <a:pt x="4914" y="28667"/>
                    </a:lnTo>
                    <a:lnTo>
                      <a:pt x="4914" y="28498"/>
                    </a:lnTo>
                    <a:lnTo>
                      <a:pt x="4928" y="28337"/>
                    </a:lnTo>
                    <a:lnTo>
                      <a:pt x="4958" y="28184"/>
                    </a:lnTo>
                    <a:lnTo>
                      <a:pt x="5002" y="28030"/>
                    </a:lnTo>
                    <a:lnTo>
                      <a:pt x="5053" y="27883"/>
                    </a:lnTo>
                    <a:lnTo>
                      <a:pt x="5111" y="27744"/>
                    </a:lnTo>
                    <a:lnTo>
                      <a:pt x="5185" y="27605"/>
                    </a:lnTo>
                    <a:lnTo>
                      <a:pt x="5258" y="27473"/>
                    </a:lnTo>
                    <a:lnTo>
                      <a:pt x="5338" y="27349"/>
                    </a:lnTo>
                    <a:lnTo>
                      <a:pt x="5426" y="27232"/>
                    </a:lnTo>
                    <a:lnTo>
                      <a:pt x="5521" y="27122"/>
                    </a:lnTo>
                    <a:lnTo>
                      <a:pt x="5609" y="27019"/>
                    </a:lnTo>
                    <a:lnTo>
                      <a:pt x="5705" y="26917"/>
                    </a:lnTo>
                    <a:lnTo>
                      <a:pt x="5888" y="26741"/>
                    </a:lnTo>
                    <a:lnTo>
                      <a:pt x="6063" y="26595"/>
                    </a:lnTo>
                    <a:lnTo>
                      <a:pt x="6210" y="26478"/>
                    </a:lnTo>
                    <a:lnTo>
                      <a:pt x="6334" y="26390"/>
                    </a:lnTo>
                    <a:lnTo>
                      <a:pt x="6444" y="26316"/>
                    </a:lnTo>
                    <a:lnTo>
                      <a:pt x="6444" y="26316"/>
                    </a:lnTo>
                    <a:lnTo>
                      <a:pt x="6261" y="26287"/>
                    </a:lnTo>
                    <a:lnTo>
                      <a:pt x="6056" y="26251"/>
                    </a:lnTo>
                    <a:lnTo>
                      <a:pt x="5792" y="26185"/>
                    </a:lnTo>
                    <a:lnTo>
                      <a:pt x="5478" y="26104"/>
                    </a:lnTo>
                    <a:lnTo>
                      <a:pt x="5309" y="26053"/>
                    </a:lnTo>
                    <a:lnTo>
                      <a:pt x="5133" y="25987"/>
                    </a:lnTo>
                    <a:lnTo>
                      <a:pt x="4943" y="25921"/>
                    </a:lnTo>
                    <a:lnTo>
                      <a:pt x="4760" y="25848"/>
                    </a:lnTo>
                    <a:lnTo>
                      <a:pt x="4562" y="25760"/>
                    </a:lnTo>
                    <a:lnTo>
                      <a:pt x="4372" y="25672"/>
                    </a:lnTo>
                    <a:lnTo>
                      <a:pt x="4174" y="25570"/>
                    </a:lnTo>
                    <a:lnTo>
                      <a:pt x="3984" y="25460"/>
                    </a:lnTo>
                    <a:lnTo>
                      <a:pt x="3793" y="25335"/>
                    </a:lnTo>
                    <a:lnTo>
                      <a:pt x="3610" y="25203"/>
                    </a:lnTo>
                    <a:lnTo>
                      <a:pt x="3435" y="25064"/>
                    </a:lnTo>
                    <a:lnTo>
                      <a:pt x="3259" y="24911"/>
                    </a:lnTo>
                    <a:lnTo>
                      <a:pt x="3098" y="24750"/>
                    </a:lnTo>
                    <a:lnTo>
                      <a:pt x="2944" y="24566"/>
                    </a:lnTo>
                    <a:lnTo>
                      <a:pt x="2878" y="24479"/>
                    </a:lnTo>
                    <a:lnTo>
                      <a:pt x="2805" y="24383"/>
                    </a:lnTo>
                    <a:lnTo>
                      <a:pt x="2746" y="24281"/>
                    </a:lnTo>
                    <a:lnTo>
                      <a:pt x="2681" y="24178"/>
                    </a:lnTo>
                    <a:lnTo>
                      <a:pt x="2622" y="24076"/>
                    </a:lnTo>
                    <a:lnTo>
                      <a:pt x="2571" y="23966"/>
                    </a:lnTo>
                    <a:lnTo>
                      <a:pt x="2519" y="23856"/>
                    </a:lnTo>
                    <a:lnTo>
                      <a:pt x="2476" y="23739"/>
                    </a:lnTo>
                    <a:lnTo>
                      <a:pt x="2439" y="23622"/>
                    </a:lnTo>
                    <a:lnTo>
                      <a:pt x="2402" y="23497"/>
                    </a:lnTo>
                    <a:lnTo>
                      <a:pt x="2373" y="23373"/>
                    </a:lnTo>
                    <a:lnTo>
                      <a:pt x="2344" y="23249"/>
                    </a:lnTo>
                    <a:lnTo>
                      <a:pt x="2329" y="23117"/>
                    </a:lnTo>
                    <a:lnTo>
                      <a:pt x="2314" y="22978"/>
                    </a:lnTo>
                    <a:lnTo>
                      <a:pt x="2300" y="22838"/>
                    </a:lnTo>
                    <a:lnTo>
                      <a:pt x="2300" y="22692"/>
                    </a:lnTo>
                    <a:lnTo>
                      <a:pt x="2300" y="22692"/>
                    </a:lnTo>
                    <a:lnTo>
                      <a:pt x="2307" y="22414"/>
                    </a:lnTo>
                    <a:lnTo>
                      <a:pt x="2329" y="22150"/>
                    </a:lnTo>
                    <a:lnTo>
                      <a:pt x="2366" y="21916"/>
                    </a:lnTo>
                    <a:lnTo>
                      <a:pt x="2410" y="21689"/>
                    </a:lnTo>
                    <a:lnTo>
                      <a:pt x="2468" y="21484"/>
                    </a:lnTo>
                    <a:lnTo>
                      <a:pt x="2534" y="21301"/>
                    </a:lnTo>
                    <a:lnTo>
                      <a:pt x="2615" y="21132"/>
                    </a:lnTo>
                    <a:lnTo>
                      <a:pt x="2695" y="20979"/>
                    </a:lnTo>
                    <a:lnTo>
                      <a:pt x="2790" y="20840"/>
                    </a:lnTo>
                    <a:lnTo>
                      <a:pt x="2893" y="20715"/>
                    </a:lnTo>
                    <a:lnTo>
                      <a:pt x="2995" y="20605"/>
                    </a:lnTo>
                    <a:lnTo>
                      <a:pt x="3105" y="20510"/>
                    </a:lnTo>
                    <a:lnTo>
                      <a:pt x="3215" y="20422"/>
                    </a:lnTo>
                    <a:lnTo>
                      <a:pt x="3332" y="20349"/>
                    </a:lnTo>
                    <a:lnTo>
                      <a:pt x="3457" y="20290"/>
                    </a:lnTo>
                    <a:lnTo>
                      <a:pt x="3574" y="20232"/>
                    </a:lnTo>
                    <a:lnTo>
                      <a:pt x="3691" y="20188"/>
                    </a:lnTo>
                    <a:lnTo>
                      <a:pt x="3808" y="20159"/>
                    </a:lnTo>
                    <a:lnTo>
                      <a:pt x="3925" y="20129"/>
                    </a:lnTo>
                    <a:lnTo>
                      <a:pt x="4042" y="20107"/>
                    </a:lnTo>
                    <a:lnTo>
                      <a:pt x="4152" y="20093"/>
                    </a:lnTo>
                    <a:lnTo>
                      <a:pt x="4255" y="20078"/>
                    </a:lnTo>
                    <a:lnTo>
                      <a:pt x="4445" y="20071"/>
                    </a:lnTo>
                    <a:lnTo>
                      <a:pt x="4606" y="20078"/>
                    </a:lnTo>
                    <a:lnTo>
                      <a:pt x="4738" y="20093"/>
                    </a:lnTo>
                    <a:lnTo>
                      <a:pt x="4848" y="20107"/>
                    </a:lnTo>
                    <a:lnTo>
                      <a:pt x="4848" y="20107"/>
                    </a:lnTo>
                    <a:lnTo>
                      <a:pt x="4592" y="19917"/>
                    </a:lnTo>
                    <a:lnTo>
                      <a:pt x="4306" y="19697"/>
                    </a:lnTo>
                    <a:lnTo>
                      <a:pt x="3933" y="19397"/>
                    </a:lnTo>
                    <a:lnTo>
                      <a:pt x="3501" y="19038"/>
                    </a:lnTo>
                    <a:lnTo>
                      <a:pt x="3274" y="18826"/>
                    </a:lnTo>
                    <a:lnTo>
                      <a:pt x="3032" y="18606"/>
                    </a:lnTo>
                    <a:lnTo>
                      <a:pt x="2783" y="18372"/>
                    </a:lnTo>
                    <a:lnTo>
                      <a:pt x="2534" y="18130"/>
                    </a:lnTo>
                    <a:lnTo>
                      <a:pt x="2278" y="17874"/>
                    </a:lnTo>
                    <a:lnTo>
                      <a:pt x="2029" y="17603"/>
                    </a:lnTo>
                    <a:lnTo>
                      <a:pt x="1787" y="17325"/>
                    </a:lnTo>
                    <a:lnTo>
                      <a:pt x="1546" y="17039"/>
                    </a:lnTo>
                    <a:lnTo>
                      <a:pt x="1311" y="16747"/>
                    </a:lnTo>
                    <a:lnTo>
                      <a:pt x="1092" y="16446"/>
                    </a:lnTo>
                    <a:lnTo>
                      <a:pt x="887" y="16139"/>
                    </a:lnTo>
                    <a:lnTo>
                      <a:pt x="696" y="15824"/>
                    </a:lnTo>
                    <a:lnTo>
                      <a:pt x="601" y="15670"/>
                    </a:lnTo>
                    <a:lnTo>
                      <a:pt x="521" y="15509"/>
                    </a:lnTo>
                    <a:lnTo>
                      <a:pt x="440" y="15355"/>
                    </a:lnTo>
                    <a:lnTo>
                      <a:pt x="367" y="15194"/>
                    </a:lnTo>
                    <a:lnTo>
                      <a:pt x="301" y="15033"/>
                    </a:lnTo>
                    <a:lnTo>
                      <a:pt x="242" y="14872"/>
                    </a:lnTo>
                    <a:lnTo>
                      <a:pt x="184" y="14711"/>
                    </a:lnTo>
                    <a:lnTo>
                      <a:pt x="132" y="14550"/>
                    </a:lnTo>
                    <a:lnTo>
                      <a:pt x="96" y="14389"/>
                    </a:lnTo>
                    <a:lnTo>
                      <a:pt x="59" y="14228"/>
                    </a:lnTo>
                    <a:lnTo>
                      <a:pt x="30" y="14067"/>
                    </a:lnTo>
                    <a:lnTo>
                      <a:pt x="15" y="13906"/>
                    </a:lnTo>
                    <a:lnTo>
                      <a:pt x="8" y="13744"/>
                    </a:lnTo>
                    <a:lnTo>
                      <a:pt x="1" y="13583"/>
                    </a:lnTo>
                    <a:lnTo>
                      <a:pt x="8" y="13422"/>
                    </a:lnTo>
                    <a:lnTo>
                      <a:pt x="23" y="13269"/>
                    </a:lnTo>
                    <a:lnTo>
                      <a:pt x="52" y="13107"/>
                    </a:lnTo>
                    <a:lnTo>
                      <a:pt x="89" y="12954"/>
                    </a:lnTo>
                    <a:lnTo>
                      <a:pt x="132" y="12800"/>
                    </a:lnTo>
                    <a:lnTo>
                      <a:pt x="184" y="12646"/>
                    </a:lnTo>
                    <a:lnTo>
                      <a:pt x="184" y="12646"/>
                    </a:lnTo>
                    <a:lnTo>
                      <a:pt x="250" y="12492"/>
                    </a:lnTo>
                    <a:lnTo>
                      <a:pt x="316" y="12346"/>
                    </a:lnTo>
                    <a:lnTo>
                      <a:pt x="381" y="12200"/>
                    </a:lnTo>
                    <a:lnTo>
                      <a:pt x="455" y="12060"/>
                    </a:lnTo>
                    <a:lnTo>
                      <a:pt x="528" y="11929"/>
                    </a:lnTo>
                    <a:lnTo>
                      <a:pt x="608" y="11797"/>
                    </a:lnTo>
                    <a:lnTo>
                      <a:pt x="769" y="11555"/>
                    </a:lnTo>
                    <a:lnTo>
                      <a:pt x="938" y="11321"/>
                    </a:lnTo>
                    <a:lnTo>
                      <a:pt x="1114" y="11101"/>
                    </a:lnTo>
                    <a:lnTo>
                      <a:pt x="1304" y="10904"/>
                    </a:lnTo>
                    <a:lnTo>
                      <a:pt x="1494" y="10713"/>
                    </a:lnTo>
                    <a:lnTo>
                      <a:pt x="1692" y="10537"/>
                    </a:lnTo>
                    <a:lnTo>
                      <a:pt x="1890" y="10384"/>
                    </a:lnTo>
                    <a:lnTo>
                      <a:pt x="2095" y="10230"/>
                    </a:lnTo>
                    <a:lnTo>
                      <a:pt x="2300" y="10098"/>
                    </a:lnTo>
                    <a:lnTo>
                      <a:pt x="2505" y="9974"/>
                    </a:lnTo>
                    <a:lnTo>
                      <a:pt x="2702" y="9864"/>
                    </a:lnTo>
                    <a:lnTo>
                      <a:pt x="2908" y="9761"/>
                    </a:lnTo>
                    <a:lnTo>
                      <a:pt x="3105" y="9666"/>
                    </a:lnTo>
                    <a:lnTo>
                      <a:pt x="3303" y="9586"/>
                    </a:lnTo>
                    <a:lnTo>
                      <a:pt x="3493" y="9512"/>
                    </a:lnTo>
                    <a:lnTo>
                      <a:pt x="3684" y="9446"/>
                    </a:lnTo>
                    <a:lnTo>
                      <a:pt x="3859" y="9388"/>
                    </a:lnTo>
                    <a:lnTo>
                      <a:pt x="4028" y="9344"/>
                    </a:lnTo>
                    <a:lnTo>
                      <a:pt x="4189" y="9300"/>
                    </a:lnTo>
                    <a:lnTo>
                      <a:pt x="4482" y="9234"/>
                    </a:lnTo>
                    <a:lnTo>
                      <a:pt x="4723" y="9190"/>
                    </a:lnTo>
                    <a:lnTo>
                      <a:pt x="4906" y="9168"/>
                    </a:lnTo>
                    <a:lnTo>
                      <a:pt x="5060" y="9146"/>
                    </a:lnTo>
                    <a:lnTo>
                      <a:pt x="5060" y="9146"/>
                    </a:lnTo>
                    <a:lnTo>
                      <a:pt x="5038" y="8992"/>
                    </a:lnTo>
                    <a:lnTo>
                      <a:pt x="5024" y="8802"/>
                    </a:lnTo>
                    <a:lnTo>
                      <a:pt x="5016" y="8553"/>
                    </a:lnTo>
                    <a:lnTo>
                      <a:pt x="5009" y="8260"/>
                    </a:lnTo>
                    <a:lnTo>
                      <a:pt x="5024" y="7923"/>
                    </a:lnTo>
                    <a:lnTo>
                      <a:pt x="5031" y="7740"/>
                    </a:lnTo>
                    <a:lnTo>
                      <a:pt x="5053" y="7550"/>
                    </a:lnTo>
                    <a:lnTo>
                      <a:pt x="5075" y="7352"/>
                    </a:lnTo>
                    <a:lnTo>
                      <a:pt x="5111" y="7155"/>
                    </a:lnTo>
                    <a:lnTo>
                      <a:pt x="5148" y="6950"/>
                    </a:lnTo>
                    <a:lnTo>
                      <a:pt x="5199" y="6745"/>
                    </a:lnTo>
                    <a:lnTo>
                      <a:pt x="5251" y="6540"/>
                    </a:lnTo>
                    <a:lnTo>
                      <a:pt x="5316" y="6327"/>
                    </a:lnTo>
                    <a:lnTo>
                      <a:pt x="5397" y="6122"/>
                    </a:lnTo>
                    <a:lnTo>
                      <a:pt x="5485" y="5910"/>
                    </a:lnTo>
                    <a:lnTo>
                      <a:pt x="5587" y="5712"/>
                    </a:lnTo>
                    <a:lnTo>
                      <a:pt x="5697" y="5507"/>
                    </a:lnTo>
                    <a:lnTo>
                      <a:pt x="5822" y="5317"/>
                    </a:lnTo>
                    <a:lnTo>
                      <a:pt x="5961" y="5126"/>
                    </a:lnTo>
                    <a:lnTo>
                      <a:pt x="6115" y="4943"/>
                    </a:lnTo>
                    <a:lnTo>
                      <a:pt x="6202" y="4855"/>
                    </a:lnTo>
                    <a:lnTo>
                      <a:pt x="6283" y="4775"/>
                    </a:lnTo>
                    <a:lnTo>
                      <a:pt x="6378" y="4694"/>
                    </a:lnTo>
                    <a:lnTo>
                      <a:pt x="6473" y="4614"/>
                    </a:lnTo>
                    <a:lnTo>
                      <a:pt x="6569" y="4533"/>
                    </a:lnTo>
                    <a:lnTo>
                      <a:pt x="6671" y="4460"/>
                    </a:lnTo>
                    <a:lnTo>
                      <a:pt x="6781" y="4387"/>
                    </a:lnTo>
                    <a:lnTo>
                      <a:pt x="6891" y="4314"/>
                    </a:lnTo>
                    <a:lnTo>
                      <a:pt x="7008" y="4255"/>
                    </a:lnTo>
                    <a:lnTo>
                      <a:pt x="7132" y="4189"/>
                    </a:lnTo>
                    <a:lnTo>
                      <a:pt x="7132" y="4189"/>
                    </a:lnTo>
                    <a:lnTo>
                      <a:pt x="7374" y="4079"/>
                    </a:lnTo>
                    <a:lnTo>
                      <a:pt x="7601" y="3984"/>
                    </a:lnTo>
                    <a:lnTo>
                      <a:pt x="7821" y="3911"/>
                    </a:lnTo>
                    <a:lnTo>
                      <a:pt x="8033" y="3845"/>
                    </a:lnTo>
                    <a:lnTo>
                      <a:pt x="8231" y="3801"/>
                    </a:lnTo>
                    <a:lnTo>
                      <a:pt x="8421" y="3772"/>
                    </a:lnTo>
                    <a:lnTo>
                      <a:pt x="8597" y="3757"/>
                    </a:lnTo>
                    <a:lnTo>
                      <a:pt x="8765" y="3750"/>
                    </a:lnTo>
                    <a:lnTo>
                      <a:pt x="8926" y="3757"/>
                    </a:lnTo>
                    <a:lnTo>
                      <a:pt x="9080" y="3779"/>
                    </a:lnTo>
                    <a:lnTo>
                      <a:pt x="9219" y="3801"/>
                    </a:lnTo>
                    <a:lnTo>
                      <a:pt x="9351" y="3838"/>
                    </a:lnTo>
                    <a:lnTo>
                      <a:pt x="9475" y="3882"/>
                    </a:lnTo>
                    <a:lnTo>
                      <a:pt x="9593" y="3933"/>
                    </a:lnTo>
                    <a:lnTo>
                      <a:pt x="9702" y="3991"/>
                    </a:lnTo>
                    <a:lnTo>
                      <a:pt x="9798" y="4050"/>
                    </a:lnTo>
                    <a:lnTo>
                      <a:pt x="9893" y="4116"/>
                    </a:lnTo>
                    <a:lnTo>
                      <a:pt x="9973" y="4182"/>
                    </a:lnTo>
                    <a:lnTo>
                      <a:pt x="10054" y="4248"/>
                    </a:lnTo>
                    <a:lnTo>
                      <a:pt x="10127" y="4321"/>
                    </a:lnTo>
                    <a:lnTo>
                      <a:pt x="10186" y="4387"/>
                    </a:lnTo>
                    <a:lnTo>
                      <a:pt x="10244" y="4460"/>
                    </a:lnTo>
                    <a:lnTo>
                      <a:pt x="10339" y="4592"/>
                    </a:lnTo>
                    <a:lnTo>
                      <a:pt x="10413" y="4702"/>
                    </a:lnTo>
                    <a:lnTo>
                      <a:pt x="10457" y="4797"/>
                    </a:lnTo>
                    <a:lnTo>
                      <a:pt x="10493" y="4877"/>
                    </a:lnTo>
                    <a:lnTo>
                      <a:pt x="10493" y="4877"/>
                    </a:lnTo>
                    <a:lnTo>
                      <a:pt x="10581" y="4680"/>
                    </a:lnTo>
                    <a:lnTo>
                      <a:pt x="10676" y="4453"/>
                    </a:lnTo>
                    <a:lnTo>
                      <a:pt x="10815" y="4153"/>
                    </a:lnTo>
                    <a:lnTo>
                      <a:pt x="10991" y="3808"/>
                    </a:lnTo>
                    <a:lnTo>
                      <a:pt x="11203" y="3420"/>
                    </a:lnTo>
                    <a:lnTo>
                      <a:pt x="11321" y="3215"/>
                    </a:lnTo>
                    <a:lnTo>
                      <a:pt x="11445" y="3003"/>
                    </a:lnTo>
                    <a:lnTo>
                      <a:pt x="11577" y="2791"/>
                    </a:lnTo>
                    <a:lnTo>
                      <a:pt x="11716" y="2578"/>
                    </a:lnTo>
                    <a:lnTo>
                      <a:pt x="11870" y="2366"/>
                    </a:lnTo>
                    <a:lnTo>
                      <a:pt x="12023" y="2154"/>
                    </a:lnTo>
                    <a:lnTo>
                      <a:pt x="12185" y="1949"/>
                    </a:lnTo>
                    <a:lnTo>
                      <a:pt x="12353" y="1751"/>
                    </a:lnTo>
                    <a:lnTo>
                      <a:pt x="12529" y="1553"/>
                    </a:lnTo>
                    <a:lnTo>
                      <a:pt x="12712" y="1370"/>
                    </a:lnTo>
                    <a:lnTo>
                      <a:pt x="12902" y="1202"/>
                    </a:lnTo>
                    <a:lnTo>
                      <a:pt x="13100" y="1041"/>
                    </a:lnTo>
                    <a:lnTo>
                      <a:pt x="13298" y="894"/>
                    </a:lnTo>
                    <a:lnTo>
                      <a:pt x="13400" y="828"/>
                    </a:lnTo>
                    <a:lnTo>
                      <a:pt x="13503" y="770"/>
                    </a:lnTo>
                    <a:lnTo>
                      <a:pt x="13612" y="711"/>
                    </a:lnTo>
                    <a:lnTo>
                      <a:pt x="13715" y="653"/>
                    </a:lnTo>
                    <a:lnTo>
                      <a:pt x="13825" y="609"/>
                    </a:lnTo>
                    <a:lnTo>
                      <a:pt x="13935" y="565"/>
                    </a:lnTo>
                    <a:lnTo>
                      <a:pt x="14044" y="528"/>
                    </a:lnTo>
                    <a:lnTo>
                      <a:pt x="14154" y="499"/>
                    </a:lnTo>
                    <a:lnTo>
                      <a:pt x="14271" y="470"/>
                    </a:lnTo>
                    <a:lnTo>
                      <a:pt x="14381" y="448"/>
                    </a:lnTo>
                    <a:lnTo>
                      <a:pt x="14498" y="440"/>
                    </a:lnTo>
                    <a:lnTo>
                      <a:pt x="14615" y="433"/>
                    </a:lnTo>
                    <a:lnTo>
                      <a:pt x="14733" y="433"/>
                    </a:lnTo>
                    <a:lnTo>
                      <a:pt x="14850" y="433"/>
                    </a:lnTo>
                    <a:lnTo>
                      <a:pt x="14850" y="433"/>
                    </a:lnTo>
                    <a:lnTo>
                      <a:pt x="15084" y="462"/>
                    </a:lnTo>
                    <a:lnTo>
                      <a:pt x="15304" y="506"/>
                    </a:lnTo>
                    <a:lnTo>
                      <a:pt x="15509" y="550"/>
                    </a:lnTo>
                    <a:lnTo>
                      <a:pt x="15706" y="616"/>
                    </a:lnTo>
                    <a:lnTo>
                      <a:pt x="15890" y="689"/>
                    </a:lnTo>
                    <a:lnTo>
                      <a:pt x="16065" y="770"/>
                    </a:lnTo>
                    <a:lnTo>
                      <a:pt x="16226" y="858"/>
                    </a:lnTo>
                    <a:lnTo>
                      <a:pt x="16380" y="953"/>
                    </a:lnTo>
                    <a:lnTo>
                      <a:pt x="16519" y="1055"/>
                    </a:lnTo>
                    <a:lnTo>
                      <a:pt x="16651" y="1165"/>
                    </a:lnTo>
                    <a:lnTo>
                      <a:pt x="16768" y="1275"/>
                    </a:lnTo>
                    <a:lnTo>
                      <a:pt x="16885" y="1392"/>
                    </a:lnTo>
                    <a:lnTo>
                      <a:pt x="16988" y="1509"/>
                    </a:lnTo>
                    <a:lnTo>
                      <a:pt x="17083" y="1634"/>
                    </a:lnTo>
                    <a:lnTo>
                      <a:pt x="17171" y="1751"/>
                    </a:lnTo>
                    <a:lnTo>
                      <a:pt x="17251" y="1875"/>
                    </a:lnTo>
                    <a:lnTo>
                      <a:pt x="17325" y="2000"/>
                    </a:lnTo>
                    <a:lnTo>
                      <a:pt x="17391" y="2117"/>
                    </a:lnTo>
                    <a:lnTo>
                      <a:pt x="17449" y="2234"/>
                    </a:lnTo>
                    <a:lnTo>
                      <a:pt x="17500" y="2351"/>
                    </a:lnTo>
                    <a:lnTo>
                      <a:pt x="17581" y="2564"/>
                    </a:lnTo>
                    <a:lnTo>
                      <a:pt x="17647" y="2761"/>
                    </a:lnTo>
                    <a:lnTo>
                      <a:pt x="17691" y="2922"/>
                    </a:lnTo>
                    <a:lnTo>
                      <a:pt x="17720" y="3047"/>
                    </a:lnTo>
                    <a:lnTo>
                      <a:pt x="17742" y="3157"/>
                    </a:lnTo>
                    <a:lnTo>
                      <a:pt x="17742" y="3157"/>
                    </a:lnTo>
                    <a:lnTo>
                      <a:pt x="17801" y="2988"/>
                    </a:lnTo>
                    <a:lnTo>
                      <a:pt x="17866" y="2798"/>
                    </a:lnTo>
                    <a:lnTo>
                      <a:pt x="17976" y="2556"/>
                    </a:lnTo>
                    <a:lnTo>
                      <a:pt x="18042" y="2417"/>
                    </a:lnTo>
                    <a:lnTo>
                      <a:pt x="18115" y="2271"/>
                    </a:lnTo>
                    <a:lnTo>
                      <a:pt x="18196" y="2117"/>
                    </a:lnTo>
                    <a:lnTo>
                      <a:pt x="18291" y="1963"/>
                    </a:lnTo>
                    <a:lnTo>
                      <a:pt x="18394" y="1795"/>
                    </a:lnTo>
                    <a:lnTo>
                      <a:pt x="18503" y="1634"/>
                    </a:lnTo>
                    <a:lnTo>
                      <a:pt x="18628" y="1465"/>
                    </a:lnTo>
                    <a:lnTo>
                      <a:pt x="18760" y="1304"/>
                    </a:lnTo>
                    <a:lnTo>
                      <a:pt x="18906" y="1143"/>
                    </a:lnTo>
                    <a:lnTo>
                      <a:pt x="19060" y="989"/>
                    </a:lnTo>
                    <a:lnTo>
                      <a:pt x="19228" y="836"/>
                    </a:lnTo>
                    <a:lnTo>
                      <a:pt x="19404" y="689"/>
                    </a:lnTo>
                    <a:lnTo>
                      <a:pt x="19594" y="557"/>
                    </a:lnTo>
                    <a:lnTo>
                      <a:pt x="19792" y="433"/>
                    </a:lnTo>
                    <a:lnTo>
                      <a:pt x="19902" y="374"/>
                    </a:lnTo>
                    <a:lnTo>
                      <a:pt x="20012" y="323"/>
                    </a:lnTo>
                    <a:lnTo>
                      <a:pt x="20122" y="272"/>
                    </a:lnTo>
                    <a:lnTo>
                      <a:pt x="20231" y="221"/>
                    </a:lnTo>
                    <a:lnTo>
                      <a:pt x="20356" y="184"/>
                    </a:lnTo>
                    <a:lnTo>
                      <a:pt x="20473" y="140"/>
                    </a:lnTo>
                    <a:lnTo>
                      <a:pt x="20598" y="111"/>
                    </a:lnTo>
                    <a:lnTo>
                      <a:pt x="20729" y="74"/>
                    </a:lnTo>
                    <a:lnTo>
                      <a:pt x="20854" y="52"/>
                    </a:lnTo>
                    <a:lnTo>
                      <a:pt x="20993" y="30"/>
                    </a:lnTo>
                    <a:lnTo>
                      <a:pt x="21132" y="16"/>
                    </a:lnTo>
                    <a:lnTo>
                      <a:pt x="21271" y="1"/>
                    </a:lnTo>
                    <a:lnTo>
                      <a:pt x="21418" y="1"/>
                    </a:lnTo>
                    <a:lnTo>
                      <a:pt x="21564" y="1"/>
                    </a:lnTo>
                    <a:lnTo>
                      <a:pt x="21718" y="8"/>
                    </a:lnTo>
                    <a:lnTo>
                      <a:pt x="21872" y="16"/>
                    </a:lnTo>
                    <a:lnTo>
                      <a:pt x="22033" y="38"/>
                    </a:lnTo>
                    <a:lnTo>
                      <a:pt x="22194" y="67"/>
                    </a:lnTo>
                    <a:lnTo>
                      <a:pt x="22362" y="96"/>
                    </a:lnTo>
                    <a:lnTo>
                      <a:pt x="22531" y="133"/>
                    </a:lnTo>
                    <a:lnTo>
                      <a:pt x="22531" y="133"/>
                    </a:lnTo>
                    <a:lnTo>
                      <a:pt x="22860" y="228"/>
                    </a:lnTo>
                    <a:lnTo>
                      <a:pt x="23175" y="323"/>
                    </a:lnTo>
                    <a:lnTo>
                      <a:pt x="23461" y="433"/>
                    </a:lnTo>
                    <a:lnTo>
                      <a:pt x="23724" y="550"/>
                    </a:lnTo>
                    <a:lnTo>
                      <a:pt x="23973" y="675"/>
                    </a:lnTo>
                    <a:lnTo>
                      <a:pt x="24200" y="806"/>
                    </a:lnTo>
                    <a:lnTo>
                      <a:pt x="24412" y="946"/>
                    </a:lnTo>
                    <a:lnTo>
                      <a:pt x="24603" y="1092"/>
                    </a:lnTo>
                    <a:lnTo>
                      <a:pt x="24778" y="1238"/>
                    </a:lnTo>
                    <a:lnTo>
                      <a:pt x="24932" y="1385"/>
                    </a:lnTo>
                    <a:lnTo>
                      <a:pt x="25079" y="1539"/>
                    </a:lnTo>
                    <a:lnTo>
                      <a:pt x="25203" y="1692"/>
                    </a:lnTo>
                    <a:lnTo>
                      <a:pt x="25320" y="1846"/>
                    </a:lnTo>
                    <a:lnTo>
                      <a:pt x="25423" y="2000"/>
                    </a:lnTo>
                    <a:lnTo>
                      <a:pt x="25511" y="2154"/>
                    </a:lnTo>
                    <a:lnTo>
                      <a:pt x="25584" y="2307"/>
                    </a:lnTo>
                    <a:lnTo>
                      <a:pt x="25650" y="2454"/>
                    </a:lnTo>
                    <a:lnTo>
                      <a:pt x="25708" y="2600"/>
                    </a:lnTo>
                    <a:lnTo>
                      <a:pt x="25760" y="2747"/>
                    </a:lnTo>
                    <a:lnTo>
                      <a:pt x="25796" y="2879"/>
                    </a:lnTo>
                    <a:lnTo>
                      <a:pt x="25826" y="3010"/>
                    </a:lnTo>
                    <a:lnTo>
                      <a:pt x="25855" y="3135"/>
                    </a:lnTo>
                    <a:lnTo>
                      <a:pt x="25884" y="3354"/>
                    </a:lnTo>
                    <a:lnTo>
                      <a:pt x="25899" y="3538"/>
                    </a:lnTo>
                    <a:lnTo>
                      <a:pt x="25899" y="3684"/>
                    </a:lnTo>
                    <a:lnTo>
                      <a:pt x="25891" y="3801"/>
                    </a:lnTo>
                    <a:lnTo>
                      <a:pt x="25891" y="3801"/>
                    </a:lnTo>
                    <a:lnTo>
                      <a:pt x="25979" y="3662"/>
                    </a:lnTo>
                    <a:lnTo>
                      <a:pt x="26089" y="3508"/>
                    </a:lnTo>
                    <a:lnTo>
                      <a:pt x="26236" y="3311"/>
                    </a:lnTo>
                    <a:lnTo>
                      <a:pt x="26419" y="3084"/>
                    </a:lnTo>
                    <a:lnTo>
                      <a:pt x="26638" y="2827"/>
                    </a:lnTo>
                    <a:lnTo>
                      <a:pt x="26755" y="2703"/>
                    </a:lnTo>
                    <a:lnTo>
                      <a:pt x="26887" y="2571"/>
                    </a:lnTo>
                    <a:lnTo>
                      <a:pt x="27026" y="2439"/>
                    </a:lnTo>
                    <a:lnTo>
                      <a:pt x="27180" y="2307"/>
                    </a:lnTo>
                    <a:lnTo>
                      <a:pt x="27334" y="2183"/>
                    </a:lnTo>
                    <a:lnTo>
                      <a:pt x="27495" y="2058"/>
                    </a:lnTo>
                    <a:lnTo>
                      <a:pt x="27663" y="1941"/>
                    </a:lnTo>
                    <a:lnTo>
                      <a:pt x="27846" y="1831"/>
                    </a:lnTo>
                    <a:lnTo>
                      <a:pt x="28029" y="1729"/>
                    </a:lnTo>
                    <a:lnTo>
                      <a:pt x="28220" y="1641"/>
                    </a:lnTo>
                    <a:lnTo>
                      <a:pt x="28418" y="1561"/>
                    </a:lnTo>
                    <a:lnTo>
                      <a:pt x="28623" y="1487"/>
                    </a:lnTo>
                    <a:lnTo>
                      <a:pt x="28835" y="1436"/>
                    </a:lnTo>
                    <a:lnTo>
                      <a:pt x="29055" y="1399"/>
                    </a:lnTo>
                    <a:lnTo>
                      <a:pt x="29164" y="1385"/>
                    </a:lnTo>
                    <a:lnTo>
                      <a:pt x="29274" y="1378"/>
                    </a:lnTo>
                    <a:lnTo>
                      <a:pt x="29384" y="1370"/>
                    </a:lnTo>
                    <a:lnTo>
                      <a:pt x="29501" y="1370"/>
                    </a:lnTo>
                    <a:lnTo>
                      <a:pt x="29618" y="1378"/>
                    </a:lnTo>
                    <a:lnTo>
                      <a:pt x="29736" y="1385"/>
                    </a:lnTo>
                    <a:lnTo>
                      <a:pt x="29853" y="1399"/>
                    </a:lnTo>
                    <a:lnTo>
                      <a:pt x="29977" y="1421"/>
                    </a:lnTo>
                    <a:lnTo>
                      <a:pt x="30094" y="1443"/>
                    </a:lnTo>
                    <a:lnTo>
                      <a:pt x="30219" y="1480"/>
                    </a:lnTo>
                    <a:lnTo>
                      <a:pt x="30343" y="1517"/>
                    </a:lnTo>
                    <a:lnTo>
                      <a:pt x="30468" y="1561"/>
                    </a:lnTo>
                    <a:lnTo>
                      <a:pt x="30468" y="1561"/>
                    </a:lnTo>
                    <a:lnTo>
                      <a:pt x="30709" y="1656"/>
                    </a:lnTo>
                    <a:lnTo>
                      <a:pt x="30936" y="1758"/>
                    </a:lnTo>
                    <a:lnTo>
                      <a:pt x="31149" y="1875"/>
                    </a:lnTo>
                    <a:lnTo>
                      <a:pt x="31346" y="1993"/>
                    </a:lnTo>
                    <a:lnTo>
                      <a:pt x="31522" y="2124"/>
                    </a:lnTo>
                    <a:lnTo>
                      <a:pt x="31690" y="2256"/>
                    </a:lnTo>
                    <a:lnTo>
                      <a:pt x="31852" y="2388"/>
                    </a:lnTo>
                    <a:lnTo>
                      <a:pt x="31991" y="2527"/>
                    </a:lnTo>
                    <a:lnTo>
                      <a:pt x="32122" y="2674"/>
                    </a:lnTo>
                    <a:lnTo>
                      <a:pt x="32240" y="2820"/>
                    </a:lnTo>
                    <a:lnTo>
                      <a:pt x="32349" y="2966"/>
                    </a:lnTo>
                    <a:lnTo>
                      <a:pt x="32445" y="3113"/>
                    </a:lnTo>
                    <a:lnTo>
                      <a:pt x="32533" y="3259"/>
                    </a:lnTo>
                    <a:lnTo>
                      <a:pt x="32613" y="3406"/>
                    </a:lnTo>
                    <a:lnTo>
                      <a:pt x="32679" y="3552"/>
                    </a:lnTo>
                    <a:lnTo>
                      <a:pt x="32745" y="3699"/>
                    </a:lnTo>
                    <a:lnTo>
                      <a:pt x="32796" y="3838"/>
                    </a:lnTo>
                    <a:lnTo>
                      <a:pt x="32840" y="3977"/>
                    </a:lnTo>
                    <a:lnTo>
                      <a:pt x="32877" y="4109"/>
                    </a:lnTo>
                    <a:lnTo>
                      <a:pt x="32913" y="4240"/>
                    </a:lnTo>
                    <a:lnTo>
                      <a:pt x="32957" y="4475"/>
                    </a:lnTo>
                    <a:lnTo>
                      <a:pt x="32986" y="4680"/>
                    </a:lnTo>
                    <a:lnTo>
                      <a:pt x="33008" y="4855"/>
                    </a:lnTo>
                    <a:lnTo>
                      <a:pt x="33008" y="4987"/>
                    </a:lnTo>
                    <a:lnTo>
                      <a:pt x="33008" y="5097"/>
                    </a:lnTo>
                    <a:lnTo>
                      <a:pt x="33008" y="5097"/>
                    </a:lnTo>
                    <a:lnTo>
                      <a:pt x="33184" y="5002"/>
                    </a:lnTo>
                    <a:lnTo>
                      <a:pt x="33382" y="4907"/>
                    </a:lnTo>
                    <a:lnTo>
                      <a:pt x="33645" y="4782"/>
                    </a:lnTo>
                    <a:lnTo>
                      <a:pt x="33968" y="4650"/>
                    </a:lnTo>
                    <a:lnTo>
                      <a:pt x="34334" y="4511"/>
                    </a:lnTo>
                    <a:lnTo>
                      <a:pt x="34539" y="4445"/>
                    </a:lnTo>
                    <a:lnTo>
                      <a:pt x="34744" y="4380"/>
                    </a:lnTo>
                    <a:lnTo>
                      <a:pt x="34963" y="4314"/>
                    </a:lnTo>
                    <a:lnTo>
                      <a:pt x="35183" y="4262"/>
                    </a:lnTo>
                    <a:lnTo>
                      <a:pt x="35410" y="4211"/>
                    </a:lnTo>
                    <a:lnTo>
                      <a:pt x="35644" y="4167"/>
                    </a:lnTo>
                    <a:lnTo>
                      <a:pt x="35879" y="4131"/>
                    </a:lnTo>
                    <a:lnTo>
                      <a:pt x="36120" y="4109"/>
                    </a:lnTo>
                    <a:lnTo>
                      <a:pt x="36355" y="4094"/>
                    </a:lnTo>
                    <a:lnTo>
                      <a:pt x="36596" y="4094"/>
                    </a:lnTo>
                    <a:lnTo>
                      <a:pt x="36831" y="4101"/>
                    </a:lnTo>
                    <a:lnTo>
                      <a:pt x="37072" y="4131"/>
                    </a:lnTo>
                    <a:lnTo>
                      <a:pt x="37299" y="4175"/>
                    </a:lnTo>
                    <a:lnTo>
                      <a:pt x="37416" y="4197"/>
                    </a:lnTo>
                    <a:lnTo>
                      <a:pt x="37526" y="4233"/>
                    </a:lnTo>
                    <a:lnTo>
                      <a:pt x="37643" y="4270"/>
                    </a:lnTo>
                    <a:lnTo>
                      <a:pt x="37753" y="4306"/>
                    </a:lnTo>
                    <a:lnTo>
                      <a:pt x="37863" y="4358"/>
                    </a:lnTo>
                    <a:lnTo>
                      <a:pt x="37965" y="4409"/>
                    </a:lnTo>
                    <a:lnTo>
                      <a:pt x="38075" y="4460"/>
                    </a:lnTo>
                    <a:lnTo>
                      <a:pt x="38178" y="4526"/>
                    </a:lnTo>
                    <a:lnTo>
                      <a:pt x="38280" y="4592"/>
                    </a:lnTo>
                    <a:lnTo>
                      <a:pt x="38376" y="4658"/>
                    </a:lnTo>
                    <a:lnTo>
                      <a:pt x="38471" y="4738"/>
                    </a:lnTo>
                    <a:lnTo>
                      <a:pt x="38566" y="4826"/>
                    </a:lnTo>
                    <a:lnTo>
                      <a:pt x="38661" y="4914"/>
                    </a:lnTo>
                    <a:lnTo>
                      <a:pt x="38749" y="5009"/>
                    </a:lnTo>
                    <a:lnTo>
                      <a:pt x="38749" y="5009"/>
                    </a:lnTo>
                    <a:lnTo>
                      <a:pt x="38829" y="5112"/>
                    </a:lnTo>
                    <a:lnTo>
                      <a:pt x="38910" y="5207"/>
                    </a:lnTo>
                    <a:lnTo>
                      <a:pt x="38983" y="5309"/>
                    </a:lnTo>
                    <a:lnTo>
                      <a:pt x="39049" y="5412"/>
                    </a:lnTo>
                    <a:lnTo>
                      <a:pt x="39115" y="5514"/>
                    </a:lnTo>
                    <a:lnTo>
                      <a:pt x="39166" y="5617"/>
                    </a:lnTo>
                    <a:lnTo>
                      <a:pt x="39218" y="5727"/>
                    </a:lnTo>
                    <a:lnTo>
                      <a:pt x="39269" y="5829"/>
                    </a:lnTo>
                    <a:lnTo>
                      <a:pt x="39313" y="5939"/>
                    </a:lnTo>
                    <a:lnTo>
                      <a:pt x="39349" y="6042"/>
                    </a:lnTo>
                    <a:lnTo>
                      <a:pt x="39408" y="6254"/>
                    </a:lnTo>
                    <a:lnTo>
                      <a:pt x="39452" y="6466"/>
                    </a:lnTo>
                    <a:lnTo>
                      <a:pt x="39481" y="6679"/>
                    </a:lnTo>
                    <a:lnTo>
                      <a:pt x="39496" y="6898"/>
                    </a:lnTo>
                    <a:lnTo>
                      <a:pt x="39503" y="7103"/>
                    </a:lnTo>
                    <a:lnTo>
                      <a:pt x="39488" y="7316"/>
                    </a:lnTo>
                    <a:lnTo>
                      <a:pt x="39467" y="7521"/>
                    </a:lnTo>
                    <a:lnTo>
                      <a:pt x="39437" y="7726"/>
                    </a:lnTo>
                    <a:lnTo>
                      <a:pt x="39393" y="7923"/>
                    </a:lnTo>
                    <a:lnTo>
                      <a:pt x="39349" y="8114"/>
                    </a:lnTo>
                    <a:lnTo>
                      <a:pt x="39291" y="8304"/>
                    </a:lnTo>
                    <a:lnTo>
                      <a:pt x="39232" y="8487"/>
                    </a:lnTo>
                    <a:lnTo>
                      <a:pt x="39166" y="8663"/>
                    </a:lnTo>
                    <a:lnTo>
                      <a:pt x="39100" y="8824"/>
                    </a:lnTo>
                    <a:lnTo>
                      <a:pt x="39027" y="8985"/>
                    </a:lnTo>
                    <a:lnTo>
                      <a:pt x="38888" y="9278"/>
                    </a:lnTo>
                    <a:lnTo>
                      <a:pt x="38756" y="9527"/>
                    </a:lnTo>
                    <a:lnTo>
                      <a:pt x="38632" y="9732"/>
                    </a:lnTo>
                    <a:lnTo>
                      <a:pt x="38537" y="9886"/>
                    </a:lnTo>
                    <a:lnTo>
                      <a:pt x="38449" y="10010"/>
                    </a:lnTo>
                    <a:lnTo>
                      <a:pt x="38449" y="10010"/>
                    </a:lnTo>
                    <a:lnTo>
                      <a:pt x="38522" y="9981"/>
                    </a:lnTo>
                    <a:lnTo>
                      <a:pt x="38727" y="9893"/>
                    </a:lnTo>
                    <a:lnTo>
                      <a:pt x="39056" y="9776"/>
                    </a:lnTo>
                    <a:lnTo>
                      <a:pt x="39254" y="9710"/>
                    </a:lnTo>
                    <a:lnTo>
                      <a:pt x="39481" y="9637"/>
                    </a:lnTo>
                    <a:lnTo>
                      <a:pt x="39723" y="9564"/>
                    </a:lnTo>
                    <a:lnTo>
                      <a:pt x="39986" y="9490"/>
                    </a:lnTo>
                    <a:lnTo>
                      <a:pt x="40265" y="9424"/>
                    </a:lnTo>
                    <a:lnTo>
                      <a:pt x="40557" y="9359"/>
                    </a:lnTo>
                    <a:lnTo>
                      <a:pt x="40865" y="9300"/>
                    </a:lnTo>
                    <a:lnTo>
                      <a:pt x="41180" y="9256"/>
                    </a:lnTo>
                    <a:lnTo>
                      <a:pt x="41502" y="9219"/>
                    </a:lnTo>
                    <a:lnTo>
                      <a:pt x="41824" y="9190"/>
                    </a:lnTo>
                    <a:lnTo>
                      <a:pt x="42154" y="9183"/>
                    </a:lnTo>
                    <a:lnTo>
                      <a:pt x="42322" y="9190"/>
                    </a:lnTo>
                    <a:lnTo>
                      <a:pt x="42483" y="9190"/>
                    </a:lnTo>
                    <a:lnTo>
                      <a:pt x="42652" y="9205"/>
                    </a:lnTo>
                    <a:lnTo>
                      <a:pt x="42813" y="9219"/>
                    </a:lnTo>
                    <a:lnTo>
                      <a:pt x="42981" y="9241"/>
                    </a:lnTo>
                    <a:lnTo>
                      <a:pt x="43142" y="9271"/>
                    </a:lnTo>
                    <a:lnTo>
                      <a:pt x="43303" y="9307"/>
                    </a:lnTo>
                    <a:lnTo>
                      <a:pt x="43457" y="9344"/>
                    </a:lnTo>
                    <a:lnTo>
                      <a:pt x="43618" y="9388"/>
                    </a:lnTo>
                    <a:lnTo>
                      <a:pt x="43772" y="9439"/>
                    </a:lnTo>
                    <a:lnTo>
                      <a:pt x="43926" y="9498"/>
                    </a:lnTo>
                    <a:lnTo>
                      <a:pt x="44072" y="9564"/>
                    </a:lnTo>
                    <a:lnTo>
                      <a:pt x="44219" y="9637"/>
                    </a:lnTo>
                    <a:lnTo>
                      <a:pt x="44358" y="9725"/>
                    </a:lnTo>
                    <a:lnTo>
                      <a:pt x="44497" y="9813"/>
                    </a:lnTo>
                    <a:lnTo>
                      <a:pt x="44636" y="9908"/>
                    </a:lnTo>
                    <a:lnTo>
                      <a:pt x="44768" y="10010"/>
                    </a:lnTo>
                    <a:lnTo>
                      <a:pt x="44892" y="10127"/>
                    </a:lnTo>
                    <a:lnTo>
                      <a:pt x="45009" y="10252"/>
                    </a:lnTo>
                    <a:lnTo>
                      <a:pt x="45126" y="10384"/>
                    </a:lnTo>
                    <a:lnTo>
                      <a:pt x="45236" y="10523"/>
                    </a:lnTo>
                    <a:lnTo>
                      <a:pt x="45346" y="10669"/>
                    </a:lnTo>
                    <a:lnTo>
                      <a:pt x="45441" y="10830"/>
                    </a:lnTo>
                    <a:lnTo>
                      <a:pt x="45536" y="11006"/>
                    </a:lnTo>
                    <a:lnTo>
                      <a:pt x="45624" y="11182"/>
                    </a:lnTo>
                    <a:lnTo>
                      <a:pt x="45705" y="11379"/>
                    </a:lnTo>
                    <a:lnTo>
                      <a:pt x="45778" y="11577"/>
                    </a:lnTo>
                    <a:lnTo>
                      <a:pt x="45844" y="11797"/>
                    </a:lnTo>
                    <a:lnTo>
                      <a:pt x="45903" y="12016"/>
                    </a:lnTo>
                    <a:lnTo>
                      <a:pt x="45954" y="12258"/>
                    </a:lnTo>
                    <a:lnTo>
                      <a:pt x="45954" y="12258"/>
                    </a:lnTo>
                    <a:lnTo>
                      <a:pt x="45990" y="12492"/>
                    </a:lnTo>
                    <a:lnTo>
                      <a:pt x="46027" y="12727"/>
                    </a:lnTo>
                    <a:lnTo>
                      <a:pt x="46056" y="12946"/>
                    </a:lnTo>
                    <a:lnTo>
                      <a:pt x="46078" y="13166"/>
                    </a:lnTo>
                    <a:lnTo>
                      <a:pt x="46086" y="13378"/>
                    </a:lnTo>
                    <a:lnTo>
                      <a:pt x="46093" y="13576"/>
                    </a:lnTo>
                    <a:lnTo>
                      <a:pt x="46093" y="13774"/>
                    </a:lnTo>
                    <a:lnTo>
                      <a:pt x="46086" y="13964"/>
                    </a:lnTo>
                    <a:lnTo>
                      <a:pt x="46078" y="14147"/>
                    </a:lnTo>
                    <a:lnTo>
                      <a:pt x="46056" y="14323"/>
                    </a:lnTo>
                    <a:lnTo>
                      <a:pt x="46034" y="14491"/>
                    </a:lnTo>
                    <a:lnTo>
                      <a:pt x="45998" y="14652"/>
                    </a:lnTo>
                    <a:lnTo>
                      <a:pt x="45968" y="14806"/>
                    </a:lnTo>
                    <a:lnTo>
                      <a:pt x="45925" y="14960"/>
                    </a:lnTo>
                    <a:lnTo>
                      <a:pt x="45881" y="15099"/>
                    </a:lnTo>
                    <a:lnTo>
                      <a:pt x="45829" y="15238"/>
                    </a:lnTo>
                    <a:lnTo>
                      <a:pt x="45778" y="15377"/>
                    </a:lnTo>
                    <a:lnTo>
                      <a:pt x="45720" y="15502"/>
                    </a:lnTo>
                    <a:lnTo>
                      <a:pt x="45654" y="15626"/>
                    </a:lnTo>
                    <a:lnTo>
                      <a:pt x="45588" y="15736"/>
                    </a:lnTo>
                    <a:lnTo>
                      <a:pt x="45522" y="15853"/>
                    </a:lnTo>
                    <a:lnTo>
                      <a:pt x="45449" y="15956"/>
                    </a:lnTo>
                    <a:lnTo>
                      <a:pt x="45375" y="16058"/>
                    </a:lnTo>
                    <a:lnTo>
                      <a:pt x="45295" y="16153"/>
                    </a:lnTo>
                    <a:lnTo>
                      <a:pt x="45214" y="16249"/>
                    </a:lnTo>
                    <a:lnTo>
                      <a:pt x="45134" y="16329"/>
                    </a:lnTo>
                    <a:lnTo>
                      <a:pt x="45046" y="16417"/>
                    </a:lnTo>
                    <a:lnTo>
                      <a:pt x="44958" y="16490"/>
                    </a:lnTo>
                    <a:lnTo>
                      <a:pt x="44782" y="16637"/>
                    </a:lnTo>
                    <a:lnTo>
                      <a:pt x="44599" y="16761"/>
                    </a:lnTo>
                    <a:lnTo>
                      <a:pt x="44409" y="16871"/>
                    </a:lnTo>
                    <a:lnTo>
                      <a:pt x="44226" y="16974"/>
                    </a:lnTo>
                    <a:lnTo>
                      <a:pt x="44035" y="17054"/>
                    </a:lnTo>
                    <a:lnTo>
                      <a:pt x="43852" y="17127"/>
                    </a:lnTo>
                    <a:lnTo>
                      <a:pt x="43677" y="17193"/>
                    </a:lnTo>
                    <a:lnTo>
                      <a:pt x="43501" y="17237"/>
                    </a:lnTo>
                    <a:lnTo>
                      <a:pt x="43333" y="17281"/>
                    </a:lnTo>
                    <a:lnTo>
                      <a:pt x="43179" y="17318"/>
                    </a:lnTo>
                    <a:lnTo>
                      <a:pt x="43032" y="17340"/>
                    </a:lnTo>
                    <a:lnTo>
                      <a:pt x="42901" y="17362"/>
                    </a:lnTo>
                    <a:lnTo>
                      <a:pt x="42688" y="17384"/>
                    </a:lnTo>
                    <a:lnTo>
                      <a:pt x="42549" y="17391"/>
                    </a:lnTo>
                    <a:lnTo>
                      <a:pt x="42498" y="17391"/>
                    </a:lnTo>
                    <a:lnTo>
                      <a:pt x="42498" y="17391"/>
                    </a:lnTo>
                    <a:lnTo>
                      <a:pt x="42644" y="17427"/>
                    </a:lnTo>
                    <a:lnTo>
                      <a:pt x="42805" y="17486"/>
                    </a:lnTo>
                    <a:lnTo>
                      <a:pt x="43018" y="17574"/>
                    </a:lnTo>
                    <a:lnTo>
                      <a:pt x="43142" y="17632"/>
                    </a:lnTo>
                    <a:lnTo>
                      <a:pt x="43274" y="17691"/>
                    </a:lnTo>
                    <a:lnTo>
                      <a:pt x="43413" y="17764"/>
                    </a:lnTo>
                    <a:lnTo>
                      <a:pt x="43560" y="17852"/>
                    </a:lnTo>
                    <a:lnTo>
                      <a:pt x="43706" y="17940"/>
                    </a:lnTo>
                    <a:lnTo>
                      <a:pt x="43860" y="18050"/>
                    </a:lnTo>
                    <a:lnTo>
                      <a:pt x="44014" y="18160"/>
                    </a:lnTo>
                    <a:lnTo>
                      <a:pt x="44175" y="18291"/>
                    </a:lnTo>
                    <a:lnTo>
                      <a:pt x="44328" y="18431"/>
                    </a:lnTo>
                    <a:lnTo>
                      <a:pt x="44489" y="18577"/>
                    </a:lnTo>
                    <a:lnTo>
                      <a:pt x="44643" y="18745"/>
                    </a:lnTo>
                    <a:lnTo>
                      <a:pt x="44790" y="18921"/>
                    </a:lnTo>
                    <a:lnTo>
                      <a:pt x="44936" y="19112"/>
                    </a:lnTo>
                    <a:lnTo>
                      <a:pt x="45083" y="19317"/>
                    </a:lnTo>
                    <a:lnTo>
                      <a:pt x="45214" y="19536"/>
                    </a:lnTo>
                    <a:lnTo>
                      <a:pt x="45339" y="19771"/>
                    </a:lnTo>
                    <a:lnTo>
                      <a:pt x="45456" y="20027"/>
                    </a:lnTo>
                    <a:lnTo>
                      <a:pt x="45558" y="20290"/>
                    </a:lnTo>
                    <a:lnTo>
                      <a:pt x="45654" y="20576"/>
                    </a:lnTo>
                    <a:lnTo>
                      <a:pt x="45698" y="20722"/>
                    </a:lnTo>
                    <a:lnTo>
                      <a:pt x="45734" y="20876"/>
                    </a:lnTo>
                    <a:lnTo>
                      <a:pt x="45771" y="21037"/>
                    </a:lnTo>
                    <a:lnTo>
                      <a:pt x="45807" y="21198"/>
                    </a:lnTo>
                    <a:lnTo>
                      <a:pt x="45829" y="21359"/>
                    </a:lnTo>
                    <a:lnTo>
                      <a:pt x="45859" y="21535"/>
                    </a:lnTo>
                    <a:lnTo>
                      <a:pt x="45873" y="21711"/>
                    </a:lnTo>
                    <a:lnTo>
                      <a:pt x="45888" y="21887"/>
                    </a:lnTo>
                    <a:lnTo>
                      <a:pt x="45903" y="22070"/>
                    </a:lnTo>
                    <a:lnTo>
                      <a:pt x="45910" y="22260"/>
                    </a:lnTo>
                    <a:lnTo>
                      <a:pt x="45910" y="22260"/>
                    </a:lnTo>
                    <a:lnTo>
                      <a:pt x="45910" y="22450"/>
                    </a:lnTo>
                    <a:lnTo>
                      <a:pt x="45903" y="22633"/>
                    </a:lnTo>
                    <a:lnTo>
                      <a:pt x="45895" y="22809"/>
                    </a:lnTo>
                    <a:lnTo>
                      <a:pt x="45873" y="22978"/>
                    </a:lnTo>
                    <a:lnTo>
                      <a:pt x="45851" y="23139"/>
                    </a:lnTo>
                    <a:lnTo>
                      <a:pt x="45829" y="23300"/>
                    </a:lnTo>
                    <a:lnTo>
                      <a:pt x="45793" y="23446"/>
                    </a:lnTo>
                    <a:lnTo>
                      <a:pt x="45756" y="23593"/>
                    </a:lnTo>
                    <a:lnTo>
                      <a:pt x="45712" y="23732"/>
                    </a:lnTo>
                    <a:lnTo>
                      <a:pt x="45668" y="23871"/>
                    </a:lnTo>
                    <a:lnTo>
                      <a:pt x="45617" y="23995"/>
                    </a:lnTo>
                    <a:lnTo>
                      <a:pt x="45558" y="24120"/>
                    </a:lnTo>
                    <a:lnTo>
                      <a:pt x="45500" y="24237"/>
                    </a:lnTo>
                    <a:lnTo>
                      <a:pt x="45441" y="24347"/>
                    </a:lnTo>
                    <a:lnTo>
                      <a:pt x="45375" y="24457"/>
                    </a:lnTo>
                    <a:lnTo>
                      <a:pt x="45302" y="24559"/>
                    </a:lnTo>
                    <a:lnTo>
                      <a:pt x="45229" y="24654"/>
                    </a:lnTo>
                    <a:lnTo>
                      <a:pt x="45156" y="24750"/>
                    </a:lnTo>
                    <a:lnTo>
                      <a:pt x="45075" y="24837"/>
                    </a:lnTo>
                    <a:lnTo>
                      <a:pt x="44995" y="24918"/>
                    </a:lnTo>
                    <a:lnTo>
                      <a:pt x="44914" y="24998"/>
                    </a:lnTo>
                    <a:lnTo>
                      <a:pt x="44826" y="25072"/>
                    </a:lnTo>
                    <a:lnTo>
                      <a:pt x="44651" y="25211"/>
                    </a:lnTo>
                    <a:lnTo>
                      <a:pt x="44467" y="25328"/>
                    </a:lnTo>
                    <a:lnTo>
                      <a:pt x="44277" y="25438"/>
                    </a:lnTo>
                    <a:lnTo>
                      <a:pt x="44087" y="25533"/>
                    </a:lnTo>
                    <a:lnTo>
                      <a:pt x="43889" y="25614"/>
                    </a:lnTo>
                    <a:lnTo>
                      <a:pt x="43699" y="25679"/>
                    </a:lnTo>
                    <a:lnTo>
                      <a:pt x="43508" y="25738"/>
                    </a:lnTo>
                    <a:lnTo>
                      <a:pt x="43318" y="25782"/>
                    </a:lnTo>
                    <a:lnTo>
                      <a:pt x="43128" y="25819"/>
                    </a:lnTo>
                    <a:lnTo>
                      <a:pt x="42952" y="25848"/>
                    </a:lnTo>
                    <a:lnTo>
                      <a:pt x="42776" y="25870"/>
                    </a:lnTo>
                    <a:lnTo>
                      <a:pt x="42615" y="25884"/>
                    </a:lnTo>
                    <a:lnTo>
                      <a:pt x="42461" y="25899"/>
                    </a:lnTo>
                    <a:lnTo>
                      <a:pt x="42198" y="25899"/>
                    </a:lnTo>
                    <a:lnTo>
                      <a:pt x="41993" y="25899"/>
                    </a:lnTo>
                    <a:lnTo>
                      <a:pt x="41810" y="25884"/>
                    </a:lnTo>
                    <a:lnTo>
                      <a:pt x="41810" y="25884"/>
                    </a:lnTo>
                    <a:lnTo>
                      <a:pt x="41905" y="25906"/>
                    </a:lnTo>
                    <a:lnTo>
                      <a:pt x="42015" y="25928"/>
                    </a:lnTo>
                    <a:lnTo>
                      <a:pt x="42146" y="25980"/>
                    </a:lnTo>
                    <a:lnTo>
                      <a:pt x="42307" y="26038"/>
                    </a:lnTo>
                    <a:lnTo>
                      <a:pt x="42395" y="26082"/>
                    </a:lnTo>
                    <a:lnTo>
                      <a:pt x="42483" y="26126"/>
                    </a:lnTo>
                    <a:lnTo>
                      <a:pt x="42571" y="26185"/>
                    </a:lnTo>
                    <a:lnTo>
                      <a:pt x="42659" y="26243"/>
                    </a:lnTo>
                    <a:lnTo>
                      <a:pt x="42754" y="26309"/>
                    </a:lnTo>
                    <a:lnTo>
                      <a:pt x="42842" y="26390"/>
                    </a:lnTo>
                    <a:lnTo>
                      <a:pt x="42930" y="26470"/>
                    </a:lnTo>
                    <a:lnTo>
                      <a:pt x="43010" y="26565"/>
                    </a:lnTo>
                    <a:lnTo>
                      <a:pt x="43091" y="26668"/>
                    </a:lnTo>
                    <a:lnTo>
                      <a:pt x="43164" y="26778"/>
                    </a:lnTo>
                    <a:lnTo>
                      <a:pt x="43230" y="26895"/>
                    </a:lnTo>
                    <a:lnTo>
                      <a:pt x="43296" y="27027"/>
                    </a:lnTo>
                    <a:lnTo>
                      <a:pt x="43347" y="27173"/>
                    </a:lnTo>
                    <a:lnTo>
                      <a:pt x="43391" y="27320"/>
                    </a:lnTo>
                    <a:lnTo>
                      <a:pt x="43428" y="27488"/>
                    </a:lnTo>
                    <a:lnTo>
                      <a:pt x="43450" y="27664"/>
                    </a:lnTo>
                    <a:lnTo>
                      <a:pt x="43464" y="27854"/>
                    </a:lnTo>
                    <a:lnTo>
                      <a:pt x="43464" y="28052"/>
                    </a:lnTo>
                    <a:lnTo>
                      <a:pt x="43450" y="28264"/>
                    </a:lnTo>
                    <a:lnTo>
                      <a:pt x="43420" y="28491"/>
                    </a:lnTo>
                    <a:lnTo>
                      <a:pt x="43384" y="28733"/>
                    </a:lnTo>
                    <a:lnTo>
                      <a:pt x="43318" y="28989"/>
                    </a:lnTo>
                    <a:lnTo>
                      <a:pt x="43318" y="28989"/>
                    </a:lnTo>
                    <a:lnTo>
                      <a:pt x="43245" y="29245"/>
                    </a:lnTo>
                    <a:lnTo>
                      <a:pt x="43164" y="29472"/>
                    </a:lnTo>
                    <a:lnTo>
                      <a:pt x="43076" y="29685"/>
                    </a:lnTo>
                    <a:lnTo>
                      <a:pt x="42974" y="29875"/>
                    </a:lnTo>
                    <a:lnTo>
                      <a:pt x="42871" y="30043"/>
                    </a:lnTo>
                    <a:lnTo>
                      <a:pt x="42754" y="30197"/>
                    </a:lnTo>
                    <a:lnTo>
                      <a:pt x="42637" y="30329"/>
                    </a:lnTo>
                    <a:lnTo>
                      <a:pt x="42520" y="30446"/>
                    </a:lnTo>
                    <a:lnTo>
                      <a:pt x="42395" y="30549"/>
                    </a:lnTo>
                    <a:lnTo>
                      <a:pt x="42264" y="30636"/>
                    </a:lnTo>
                    <a:lnTo>
                      <a:pt x="42132" y="30717"/>
                    </a:lnTo>
                    <a:lnTo>
                      <a:pt x="42000" y="30776"/>
                    </a:lnTo>
                    <a:lnTo>
                      <a:pt x="41868" y="30827"/>
                    </a:lnTo>
                    <a:lnTo>
                      <a:pt x="41736" y="30871"/>
                    </a:lnTo>
                    <a:lnTo>
                      <a:pt x="41605" y="30900"/>
                    </a:lnTo>
                    <a:lnTo>
                      <a:pt x="41473" y="30922"/>
                    </a:lnTo>
                    <a:lnTo>
                      <a:pt x="41341" y="30929"/>
                    </a:lnTo>
                    <a:lnTo>
                      <a:pt x="41216" y="30937"/>
                    </a:lnTo>
                    <a:lnTo>
                      <a:pt x="41092" y="30937"/>
                    </a:lnTo>
                    <a:lnTo>
                      <a:pt x="40975" y="30929"/>
                    </a:lnTo>
                    <a:lnTo>
                      <a:pt x="40858" y="30915"/>
                    </a:lnTo>
                    <a:lnTo>
                      <a:pt x="40755" y="30900"/>
                    </a:lnTo>
                    <a:lnTo>
                      <a:pt x="40557" y="30863"/>
                    </a:lnTo>
                    <a:lnTo>
                      <a:pt x="40396" y="30820"/>
                    </a:lnTo>
                    <a:lnTo>
                      <a:pt x="40279" y="30783"/>
                    </a:lnTo>
                    <a:lnTo>
                      <a:pt x="40169" y="30746"/>
                    </a:lnTo>
                    <a:lnTo>
                      <a:pt x="40169" y="30746"/>
                    </a:lnTo>
                    <a:lnTo>
                      <a:pt x="40235" y="30893"/>
                    </a:lnTo>
                    <a:lnTo>
                      <a:pt x="40294" y="31068"/>
                    </a:lnTo>
                    <a:lnTo>
                      <a:pt x="40367" y="31295"/>
                    </a:lnTo>
                    <a:lnTo>
                      <a:pt x="40440" y="31581"/>
                    </a:lnTo>
                    <a:lnTo>
                      <a:pt x="40477" y="31735"/>
                    </a:lnTo>
                    <a:lnTo>
                      <a:pt x="40514" y="31896"/>
                    </a:lnTo>
                    <a:lnTo>
                      <a:pt x="40536" y="32072"/>
                    </a:lnTo>
                    <a:lnTo>
                      <a:pt x="40557" y="32247"/>
                    </a:lnTo>
                    <a:lnTo>
                      <a:pt x="40579" y="32430"/>
                    </a:lnTo>
                    <a:lnTo>
                      <a:pt x="40587" y="32621"/>
                    </a:lnTo>
                    <a:lnTo>
                      <a:pt x="40587" y="32818"/>
                    </a:lnTo>
                    <a:lnTo>
                      <a:pt x="40579" y="33009"/>
                    </a:lnTo>
                    <a:lnTo>
                      <a:pt x="40557" y="33214"/>
                    </a:lnTo>
                    <a:lnTo>
                      <a:pt x="40528" y="33412"/>
                    </a:lnTo>
                    <a:lnTo>
                      <a:pt x="40484" y="33609"/>
                    </a:lnTo>
                    <a:lnTo>
                      <a:pt x="40426" y="33807"/>
                    </a:lnTo>
                    <a:lnTo>
                      <a:pt x="40352" y="34005"/>
                    </a:lnTo>
                    <a:lnTo>
                      <a:pt x="40265" y="34195"/>
                    </a:lnTo>
                    <a:lnTo>
                      <a:pt x="40213" y="34290"/>
                    </a:lnTo>
                    <a:lnTo>
                      <a:pt x="40155" y="34385"/>
                    </a:lnTo>
                    <a:lnTo>
                      <a:pt x="40096" y="34481"/>
                    </a:lnTo>
                    <a:lnTo>
                      <a:pt x="40030" y="34568"/>
                    </a:lnTo>
                    <a:lnTo>
                      <a:pt x="39964" y="34656"/>
                    </a:lnTo>
                    <a:lnTo>
                      <a:pt x="39884" y="34744"/>
                    </a:lnTo>
                    <a:lnTo>
                      <a:pt x="39803" y="34832"/>
                    </a:lnTo>
                    <a:lnTo>
                      <a:pt x="39723" y="34913"/>
                    </a:lnTo>
                    <a:lnTo>
                      <a:pt x="39628" y="35000"/>
                    </a:lnTo>
                    <a:lnTo>
                      <a:pt x="39532" y="35081"/>
                    </a:lnTo>
                    <a:lnTo>
                      <a:pt x="39430" y="35154"/>
                    </a:lnTo>
                    <a:lnTo>
                      <a:pt x="39327" y="35227"/>
                    </a:lnTo>
                    <a:lnTo>
                      <a:pt x="39210" y="35301"/>
                    </a:lnTo>
                    <a:lnTo>
                      <a:pt x="39093" y="35374"/>
                    </a:lnTo>
                    <a:lnTo>
                      <a:pt x="38969" y="35440"/>
                    </a:lnTo>
                    <a:lnTo>
                      <a:pt x="38837" y="35506"/>
                    </a:lnTo>
                    <a:lnTo>
                      <a:pt x="38837" y="35506"/>
                    </a:lnTo>
                    <a:lnTo>
                      <a:pt x="38573" y="35630"/>
                    </a:lnTo>
                    <a:lnTo>
                      <a:pt x="38339" y="35747"/>
                    </a:lnTo>
                    <a:lnTo>
                      <a:pt x="38127" y="35857"/>
                    </a:lnTo>
                    <a:lnTo>
                      <a:pt x="37929" y="35967"/>
                    </a:lnTo>
                    <a:lnTo>
                      <a:pt x="37753" y="36069"/>
                    </a:lnTo>
                    <a:lnTo>
                      <a:pt x="37599" y="36172"/>
                    </a:lnTo>
                    <a:lnTo>
                      <a:pt x="37453" y="36267"/>
                    </a:lnTo>
                    <a:lnTo>
                      <a:pt x="37328" y="36362"/>
                    </a:lnTo>
                    <a:lnTo>
                      <a:pt x="37211" y="36450"/>
                    </a:lnTo>
                    <a:lnTo>
                      <a:pt x="37116" y="36538"/>
                    </a:lnTo>
                    <a:lnTo>
                      <a:pt x="37021" y="36626"/>
                    </a:lnTo>
                    <a:lnTo>
                      <a:pt x="36940" y="36706"/>
                    </a:lnTo>
                    <a:lnTo>
                      <a:pt x="36801" y="36868"/>
                    </a:lnTo>
                    <a:lnTo>
                      <a:pt x="36684" y="37021"/>
                    </a:lnTo>
                    <a:lnTo>
                      <a:pt x="36464" y="37329"/>
                    </a:lnTo>
                    <a:lnTo>
                      <a:pt x="36347" y="37483"/>
                    </a:lnTo>
                    <a:lnTo>
                      <a:pt x="36281" y="37563"/>
                    </a:lnTo>
                    <a:lnTo>
                      <a:pt x="36208" y="37636"/>
                    </a:lnTo>
                    <a:lnTo>
                      <a:pt x="36128" y="37717"/>
                    </a:lnTo>
                    <a:lnTo>
                      <a:pt x="36032" y="37805"/>
                    </a:lnTo>
                    <a:lnTo>
                      <a:pt x="35930" y="37885"/>
                    </a:lnTo>
                    <a:lnTo>
                      <a:pt x="35820" y="37973"/>
                    </a:lnTo>
                    <a:lnTo>
                      <a:pt x="35688" y="38061"/>
                    </a:lnTo>
                    <a:lnTo>
                      <a:pt x="35549" y="38156"/>
                    </a:lnTo>
                    <a:lnTo>
                      <a:pt x="35388" y="38251"/>
                    </a:lnTo>
                    <a:lnTo>
                      <a:pt x="35212" y="38354"/>
                    </a:lnTo>
                    <a:lnTo>
                      <a:pt x="35212" y="38354"/>
                    </a:lnTo>
                    <a:lnTo>
                      <a:pt x="35022" y="38449"/>
                    </a:lnTo>
                    <a:lnTo>
                      <a:pt x="34832" y="38537"/>
                    </a:lnTo>
                    <a:lnTo>
                      <a:pt x="34634" y="38618"/>
                    </a:lnTo>
                    <a:lnTo>
                      <a:pt x="34436" y="38691"/>
                    </a:lnTo>
                    <a:lnTo>
                      <a:pt x="34231" y="38764"/>
                    </a:lnTo>
                    <a:lnTo>
                      <a:pt x="34026" y="38823"/>
                    </a:lnTo>
                    <a:lnTo>
                      <a:pt x="33821" y="38881"/>
                    </a:lnTo>
                    <a:lnTo>
                      <a:pt x="33616" y="38925"/>
                    </a:lnTo>
                    <a:lnTo>
                      <a:pt x="33411" y="38969"/>
                    </a:lnTo>
                    <a:lnTo>
                      <a:pt x="33213" y="39006"/>
                    </a:lnTo>
                    <a:lnTo>
                      <a:pt x="33008" y="39042"/>
                    </a:lnTo>
                    <a:lnTo>
                      <a:pt x="32811" y="39071"/>
                    </a:lnTo>
                    <a:lnTo>
                      <a:pt x="32423" y="39115"/>
                    </a:lnTo>
                    <a:lnTo>
                      <a:pt x="32049" y="39145"/>
                    </a:lnTo>
                    <a:lnTo>
                      <a:pt x="31705" y="39159"/>
                    </a:lnTo>
                    <a:lnTo>
                      <a:pt x="31383" y="39167"/>
                    </a:lnTo>
                    <a:lnTo>
                      <a:pt x="31097" y="39167"/>
                    </a:lnTo>
                    <a:lnTo>
                      <a:pt x="30856" y="39159"/>
                    </a:lnTo>
                    <a:lnTo>
                      <a:pt x="30504" y="39137"/>
                    </a:lnTo>
                    <a:lnTo>
                      <a:pt x="30380" y="39130"/>
                    </a:lnTo>
                    <a:lnTo>
                      <a:pt x="30380" y="39130"/>
                    </a:lnTo>
                    <a:lnTo>
                      <a:pt x="30307" y="39189"/>
                    </a:lnTo>
                    <a:lnTo>
                      <a:pt x="30211" y="39255"/>
                    </a:lnTo>
                    <a:lnTo>
                      <a:pt x="30080" y="39335"/>
                    </a:lnTo>
                    <a:lnTo>
                      <a:pt x="29919" y="39438"/>
                    </a:lnTo>
                    <a:lnTo>
                      <a:pt x="29714" y="39540"/>
                    </a:lnTo>
                    <a:lnTo>
                      <a:pt x="29472" y="39650"/>
                    </a:lnTo>
                    <a:lnTo>
                      <a:pt x="29201" y="39767"/>
                    </a:lnTo>
                    <a:lnTo>
                      <a:pt x="29047" y="39818"/>
                    </a:lnTo>
                    <a:lnTo>
                      <a:pt x="28886" y="39870"/>
                    </a:lnTo>
                    <a:lnTo>
                      <a:pt x="28718" y="39921"/>
                    </a:lnTo>
                    <a:lnTo>
                      <a:pt x="28542" y="39965"/>
                    </a:lnTo>
                    <a:lnTo>
                      <a:pt x="28352" y="40009"/>
                    </a:lnTo>
                    <a:lnTo>
                      <a:pt x="28161" y="40045"/>
                    </a:lnTo>
                    <a:lnTo>
                      <a:pt x="27956" y="40082"/>
                    </a:lnTo>
                    <a:lnTo>
                      <a:pt x="27744" y="40111"/>
                    </a:lnTo>
                    <a:lnTo>
                      <a:pt x="27517" y="40133"/>
                    </a:lnTo>
                    <a:lnTo>
                      <a:pt x="27290" y="40148"/>
                    </a:lnTo>
                    <a:lnTo>
                      <a:pt x="27048" y="40155"/>
                    </a:lnTo>
                    <a:lnTo>
                      <a:pt x="26799" y="40162"/>
                    </a:lnTo>
                    <a:lnTo>
                      <a:pt x="26543" y="40155"/>
                    </a:lnTo>
                    <a:lnTo>
                      <a:pt x="26279" y="40140"/>
                    </a:lnTo>
                    <a:lnTo>
                      <a:pt x="26001" y="40111"/>
                    </a:lnTo>
                    <a:lnTo>
                      <a:pt x="25723" y="40075"/>
                    </a:lnTo>
                    <a:lnTo>
                      <a:pt x="25723" y="40075"/>
                    </a:lnTo>
                    <a:lnTo>
                      <a:pt x="25437" y="40031"/>
                    </a:lnTo>
                    <a:lnTo>
                      <a:pt x="25167" y="39979"/>
                    </a:lnTo>
                    <a:lnTo>
                      <a:pt x="24910" y="39921"/>
                    </a:lnTo>
                    <a:lnTo>
                      <a:pt x="24654" y="39862"/>
                    </a:lnTo>
                    <a:lnTo>
                      <a:pt x="24420" y="39789"/>
                    </a:lnTo>
                    <a:lnTo>
                      <a:pt x="24185" y="39716"/>
                    </a:lnTo>
                    <a:lnTo>
                      <a:pt x="23966" y="39643"/>
                    </a:lnTo>
                    <a:lnTo>
                      <a:pt x="23753" y="39555"/>
                    </a:lnTo>
                    <a:lnTo>
                      <a:pt x="23556" y="39474"/>
                    </a:lnTo>
                    <a:lnTo>
                      <a:pt x="23365" y="39386"/>
                    </a:lnTo>
                    <a:lnTo>
                      <a:pt x="23182" y="39298"/>
                    </a:lnTo>
                    <a:lnTo>
                      <a:pt x="23014" y="39203"/>
                    </a:lnTo>
                    <a:lnTo>
                      <a:pt x="22845" y="39115"/>
                    </a:lnTo>
                    <a:lnTo>
                      <a:pt x="22692" y="39020"/>
                    </a:lnTo>
                    <a:lnTo>
                      <a:pt x="22553" y="38925"/>
                    </a:lnTo>
                    <a:lnTo>
                      <a:pt x="22413" y="38837"/>
                    </a:lnTo>
                    <a:lnTo>
                      <a:pt x="22172" y="38661"/>
                    </a:lnTo>
                    <a:lnTo>
                      <a:pt x="21967" y="38486"/>
                    </a:lnTo>
                    <a:lnTo>
                      <a:pt x="21791" y="38332"/>
                    </a:lnTo>
                    <a:lnTo>
                      <a:pt x="21652" y="38193"/>
                    </a:lnTo>
                    <a:lnTo>
                      <a:pt x="21542" y="38083"/>
                    </a:lnTo>
                    <a:lnTo>
                      <a:pt x="21469" y="37995"/>
                    </a:lnTo>
                    <a:lnTo>
                      <a:pt x="21410" y="37922"/>
                    </a:lnTo>
                    <a:lnTo>
                      <a:pt x="13561" y="31749"/>
                    </a:lnTo>
                    <a:lnTo>
                      <a:pt x="12653" y="2942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2"/>
              <p:cNvSpPr/>
              <p:nvPr/>
            </p:nvSpPr>
            <p:spPr>
              <a:xfrm>
                <a:off x="2024025" y="2156675"/>
                <a:ext cx="84600" cy="63550"/>
              </a:xfrm>
              <a:custGeom>
                <a:rect b="b" l="l" r="r" t="t"/>
                <a:pathLst>
                  <a:path extrusionOk="0" h="2542" w="3384">
                    <a:moveTo>
                      <a:pt x="902" y="1"/>
                    </a:moveTo>
                    <a:lnTo>
                      <a:pt x="836" y="8"/>
                    </a:lnTo>
                    <a:lnTo>
                      <a:pt x="762" y="30"/>
                    </a:lnTo>
                    <a:lnTo>
                      <a:pt x="653" y="74"/>
                    </a:lnTo>
                    <a:lnTo>
                      <a:pt x="550" y="118"/>
                    </a:lnTo>
                    <a:lnTo>
                      <a:pt x="462" y="176"/>
                    </a:lnTo>
                    <a:lnTo>
                      <a:pt x="374" y="235"/>
                    </a:lnTo>
                    <a:lnTo>
                      <a:pt x="301" y="301"/>
                    </a:lnTo>
                    <a:lnTo>
                      <a:pt x="243" y="367"/>
                    </a:lnTo>
                    <a:lnTo>
                      <a:pt x="184" y="440"/>
                    </a:lnTo>
                    <a:lnTo>
                      <a:pt x="140" y="520"/>
                    </a:lnTo>
                    <a:lnTo>
                      <a:pt x="96" y="601"/>
                    </a:lnTo>
                    <a:lnTo>
                      <a:pt x="67" y="681"/>
                    </a:lnTo>
                    <a:lnTo>
                      <a:pt x="38" y="762"/>
                    </a:lnTo>
                    <a:lnTo>
                      <a:pt x="23" y="850"/>
                    </a:lnTo>
                    <a:lnTo>
                      <a:pt x="8" y="938"/>
                    </a:lnTo>
                    <a:lnTo>
                      <a:pt x="1" y="1033"/>
                    </a:lnTo>
                    <a:lnTo>
                      <a:pt x="1" y="1121"/>
                    </a:lnTo>
                    <a:lnTo>
                      <a:pt x="8" y="1209"/>
                    </a:lnTo>
                    <a:lnTo>
                      <a:pt x="16" y="1304"/>
                    </a:lnTo>
                    <a:lnTo>
                      <a:pt x="30" y="1392"/>
                    </a:lnTo>
                    <a:lnTo>
                      <a:pt x="74" y="1575"/>
                    </a:lnTo>
                    <a:lnTo>
                      <a:pt x="133" y="1743"/>
                    </a:lnTo>
                    <a:lnTo>
                      <a:pt x="206" y="1904"/>
                    </a:lnTo>
                    <a:lnTo>
                      <a:pt x="286" y="2058"/>
                    </a:lnTo>
                    <a:lnTo>
                      <a:pt x="367" y="2190"/>
                    </a:lnTo>
                    <a:lnTo>
                      <a:pt x="462" y="2307"/>
                    </a:lnTo>
                    <a:lnTo>
                      <a:pt x="550" y="2402"/>
                    </a:lnTo>
                    <a:lnTo>
                      <a:pt x="601" y="2439"/>
                    </a:lnTo>
                    <a:lnTo>
                      <a:pt x="653" y="2468"/>
                    </a:lnTo>
                    <a:lnTo>
                      <a:pt x="711" y="2490"/>
                    </a:lnTo>
                    <a:lnTo>
                      <a:pt x="770" y="2512"/>
                    </a:lnTo>
                    <a:lnTo>
                      <a:pt x="836" y="2527"/>
                    </a:lnTo>
                    <a:lnTo>
                      <a:pt x="902" y="2534"/>
                    </a:lnTo>
                    <a:lnTo>
                      <a:pt x="975" y="2541"/>
                    </a:lnTo>
                    <a:lnTo>
                      <a:pt x="1055" y="2541"/>
                    </a:lnTo>
                    <a:lnTo>
                      <a:pt x="1216" y="2527"/>
                    </a:lnTo>
                    <a:lnTo>
                      <a:pt x="1385" y="2505"/>
                    </a:lnTo>
                    <a:lnTo>
                      <a:pt x="1561" y="2468"/>
                    </a:lnTo>
                    <a:lnTo>
                      <a:pt x="1744" y="2417"/>
                    </a:lnTo>
                    <a:lnTo>
                      <a:pt x="2110" y="2314"/>
                    </a:lnTo>
                    <a:lnTo>
                      <a:pt x="2468" y="2197"/>
                    </a:lnTo>
                    <a:lnTo>
                      <a:pt x="2798" y="2102"/>
                    </a:lnTo>
                    <a:lnTo>
                      <a:pt x="2952" y="2065"/>
                    </a:lnTo>
                    <a:lnTo>
                      <a:pt x="3084" y="2043"/>
                    </a:lnTo>
                    <a:lnTo>
                      <a:pt x="3142" y="2029"/>
                    </a:lnTo>
                    <a:lnTo>
                      <a:pt x="3193" y="2014"/>
                    </a:lnTo>
                    <a:lnTo>
                      <a:pt x="3245" y="1992"/>
                    </a:lnTo>
                    <a:lnTo>
                      <a:pt x="3281" y="1970"/>
                    </a:lnTo>
                    <a:lnTo>
                      <a:pt x="3310" y="1948"/>
                    </a:lnTo>
                    <a:lnTo>
                      <a:pt x="3340" y="1919"/>
                    </a:lnTo>
                    <a:lnTo>
                      <a:pt x="3354" y="1882"/>
                    </a:lnTo>
                    <a:lnTo>
                      <a:pt x="3369" y="1853"/>
                    </a:lnTo>
                    <a:lnTo>
                      <a:pt x="3384" y="1816"/>
                    </a:lnTo>
                    <a:lnTo>
                      <a:pt x="3384" y="1780"/>
                    </a:lnTo>
                    <a:lnTo>
                      <a:pt x="3384" y="1699"/>
                    </a:lnTo>
                    <a:lnTo>
                      <a:pt x="3369" y="1611"/>
                    </a:lnTo>
                    <a:lnTo>
                      <a:pt x="3340" y="1531"/>
                    </a:lnTo>
                    <a:lnTo>
                      <a:pt x="3303" y="1450"/>
                    </a:lnTo>
                    <a:lnTo>
                      <a:pt x="3267" y="1370"/>
                    </a:lnTo>
                    <a:lnTo>
                      <a:pt x="3179" y="1231"/>
                    </a:lnTo>
                    <a:lnTo>
                      <a:pt x="3113" y="1135"/>
                    </a:lnTo>
                    <a:lnTo>
                      <a:pt x="3084" y="1099"/>
                    </a:lnTo>
                    <a:lnTo>
                      <a:pt x="3010" y="1040"/>
                    </a:lnTo>
                    <a:lnTo>
                      <a:pt x="2820" y="894"/>
                    </a:lnTo>
                    <a:lnTo>
                      <a:pt x="2534" y="696"/>
                    </a:lnTo>
                    <a:lnTo>
                      <a:pt x="2366" y="586"/>
                    </a:lnTo>
                    <a:lnTo>
                      <a:pt x="2183" y="476"/>
                    </a:lnTo>
                    <a:lnTo>
                      <a:pt x="1993" y="367"/>
                    </a:lnTo>
                    <a:lnTo>
                      <a:pt x="1802" y="264"/>
                    </a:lnTo>
                    <a:lnTo>
                      <a:pt x="1604" y="169"/>
                    </a:lnTo>
                    <a:lnTo>
                      <a:pt x="1414" y="96"/>
                    </a:lnTo>
                    <a:lnTo>
                      <a:pt x="1326" y="66"/>
                    </a:lnTo>
                    <a:lnTo>
                      <a:pt x="1231" y="37"/>
                    </a:lnTo>
                    <a:lnTo>
                      <a:pt x="1143" y="15"/>
                    </a:lnTo>
                    <a:lnTo>
                      <a:pt x="1063" y="8"/>
                    </a:lnTo>
                    <a:lnTo>
                      <a:pt x="982"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2"/>
              <p:cNvSpPr/>
              <p:nvPr/>
            </p:nvSpPr>
            <p:spPr>
              <a:xfrm>
                <a:off x="2100175" y="2124100"/>
                <a:ext cx="71250" cy="64450"/>
              </a:xfrm>
              <a:custGeom>
                <a:rect b="b" l="l" r="r" t="t"/>
                <a:pathLst>
                  <a:path extrusionOk="0" h="2578" w="2850">
                    <a:moveTo>
                      <a:pt x="1063" y="0"/>
                    </a:moveTo>
                    <a:lnTo>
                      <a:pt x="967" y="7"/>
                    </a:lnTo>
                    <a:lnTo>
                      <a:pt x="880" y="22"/>
                    </a:lnTo>
                    <a:lnTo>
                      <a:pt x="784" y="44"/>
                    </a:lnTo>
                    <a:lnTo>
                      <a:pt x="696" y="81"/>
                    </a:lnTo>
                    <a:lnTo>
                      <a:pt x="535" y="161"/>
                    </a:lnTo>
                    <a:lnTo>
                      <a:pt x="396" y="234"/>
                    </a:lnTo>
                    <a:lnTo>
                      <a:pt x="286" y="308"/>
                    </a:lnTo>
                    <a:lnTo>
                      <a:pt x="191" y="381"/>
                    </a:lnTo>
                    <a:lnTo>
                      <a:pt x="125" y="447"/>
                    </a:lnTo>
                    <a:lnTo>
                      <a:pt x="74" y="513"/>
                    </a:lnTo>
                    <a:lnTo>
                      <a:pt x="38" y="571"/>
                    </a:lnTo>
                    <a:lnTo>
                      <a:pt x="16" y="630"/>
                    </a:lnTo>
                    <a:lnTo>
                      <a:pt x="8" y="681"/>
                    </a:lnTo>
                    <a:lnTo>
                      <a:pt x="1" y="725"/>
                    </a:lnTo>
                    <a:lnTo>
                      <a:pt x="8" y="762"/>
                    </a:lnTo>
                    <a:lnTo>
                      <a:pt x="16" y="798"/>
                    </a:lnTo>
                    <a:lnTo>
                      <a:pt x="38" y="842"/>
                    </a:lnTo>
                    <a:lnTo>
                      <a:pt x="52" y="857"/>
                    </a:lnTo>
                    <a:lnTo>
                      <a:pt x="74" y="937"/>
                    </a:lnTo>
                    <a:lnTo>
                      <a:pt x="140" y="1142"/>
                    </a:lnTo>
                    <a:lnTo>
                      <a:pt x="199" y="1282"/>
                    </a:lnTo>
                    <a:lnTo>
                      <a:pt x="257" y="1428"/>
                    </a:lnTo>
                    <a:lnTo>
                      <a:pt x="330" y="1596"/>
                    </a:lnTo>
                    <a:lnTo>
                      <a:pt x="418" y="1757"/>
                    </a:lnTo>
                    <a:lnTo>
                      <a:pt x="506" y="1926"/>
                    </a:lnTo>
                    <a:lnTo>
                      <a:pt x="616" y="2080"/>
                    </a:lnTo>
                    <a:lnTo>
                      <a:pt x="726" y="2226"/>
                    </a:lnTo>
                    <a:lnTo>
                      <a:pt x="784" y="2292"/>
                    </a:lnTo>
                    <a:lnTo>
                      <a:pt x="850" y="2358"/>
                    </a:lnTo>
                    <a:lnTo>
                      <a:pt x="916" y="2409"/>
                    </a:lnTo>
                    <a:lnTo>
                      <a:pt x="982" y="2460"/>
                    </a:lnTo>
                    <a:lnTo>
                      <a:pt x="1048" y="2497"/>
                    </a:lnTo>
                    <a:lnTo>
                      <a:pt x="1121" y="2534"/>
                    </a:lnTo>
                    <a:lnTo>
                      <a:pt x="1194" y="2556"/>
                    </a:lnTo>
                    <a:lnTo>
                      <a:pt x="1275" y="2570"/>
                    </a:lnTo>
                    <a:lnTo>
                      <a:pt x="1348" y="2578"/>
                    </a:lnTo>
                    <a:lnTo>
                      <a:pt x="1429" y="2570"/>
                    </a:lnTo>
                    <a:lnTo>
                      <a:pt x="1736" y="2526"/>
                    </a:lnTo>
                    <a:lnTo>
                      <a:pt x="2014" y="2482"/>
                    </a:lnTo>
                    <a:lnTo>
                      <a:pt x="2146" y="2453"/>
                    </a:lnTo>
                    <a:lnTo>
                      <a:pt x="2263" y="2424"/>
                    </a:lnTo>
                    <a:lnTo>
                      <a:pt x="2373" y="2387"/>
                    </a:lnTo>
                    <a:lnTo>
                      <a:pt x="2468" y="2343"/>
                    </a:lnTo>
                    <a:lnTo>
                      <a:pt x="2556" y="2299"/>
                    </a:lnTo>
                    <a:lnTo>
                      <a:pt x="2637" y="2248"/>
                    </a:lnTo>
                    <a:lnTo>
                      <a:pt x="2703" y="2182"/>
                    </a:lnTo>
                    <a:lnTo>
                      <a:pt x="2754" y="2109"/>
                    </a:lnTo>
                    <a:lnTo>
                      <a:pt x="2798" y="2028"/>
                    </a:lnTo>
                    <a:lnTo>
                      <a:pt x="2827" y="1941"/>
                    </a:lnTo>
                    <a:lnTo>
                      <a:pt x="2849" y="1831"/>
                    </a:lnTo>
                    <a:lnTo>
                      <a:pt x="2849" y="1714"/>
                    </a:lnTo>
                    <a:lnTo>
                      <a:pt x="2849" y="1655"/>
                    </a:lnTo>
                    <a:lnTo>
                      <a:pt x="2835" y="1582"/>
                    </a:lnTo>
                    <a:lnTo>
                      <a:pt x="2820" y="1516"/>
                    </a:lnTo>
                    <a:lnTo>
                      <a:pt x="2798" y="1443"/>
                    </a:lnTo>
                    <a:lnTo>
                      <a:pt x="2769" y="1362"/>
                    </a:lnTo>
                    <a:lnTo>
                      <a:pt x="2732" y="1282"/>
                    </a:lnTo>
                    <a:lnTo>
                      <a:pt x="2644" y="1120"/>
                    </a:lnTo>
                    <a:lnTo>
                      <a:pt x="2542" y="959"/>
                    </a:lnTo>
                    <a:lnTo>
                      <a:pt x="2417" y="798"/>
                    </a:lnTo>
                    <a:lnTo>
                      <a:pt x="2278" y="637"/>
                    </a:lnTo>
                    <a:lnTo>
                      <a:pt x="2124" y="491"/>
                    </a:lnTo>
                    <a:lnTo>
                      <a:pt x="2044" y="418"/>
                    </a:lnTo>
                    <a:lnTo>
                      <a:pt x="1963" y="352"/>
                    </a:lnTo>
                    <a:lnTo>
                      <a:pt x="1875" y="293"/>
                    </a:lnTo>
                    <a:lnTo>
                      <a:pt x="1795" y="234"/>
                    </a:lnTo>
                    <a:lnTo>
                      <a:pt x="1707" y="183"/>
                    </a:lnTo>
                    <a:lnTo>
                      <a:pt x="1612" y="132"/>
                    </a:lnTo>
                    <a:lnTo>
                      <a:pt x="1524" y="95"/>
                    </a:lnTo>
                    <a:lnTo>
                      <a:pt x="1429" y="59"/>
                    </a:lnTo>
                    <a:lnTo>
                      <a:pt x="1341" y="37"/>
                    </a:lnTo>
                    <a:lnTo>
                      <a:pt x="1246" y="15"/>
                    </a:lnTo>
                    <a:lnTo>
                      <a:pt x="1150" y="0"/>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2"/>
              <p:cNvSpPr/>
              <p:nvPr/>
            </p:nvSpPr>
            <p:spPr>
              <a:xfrm>
                <a:off x="2171575" y="2105775"/>
                <a:ext cx="58975" cy="62450"/>
              </a:xfrm>
              <a:custGeom>
                <a:rect b="b" l="l" r="r" t="t"/>
                <a:pathLst>
                  <a:path extrusionOk="0" h="2498" w="2359">
                    <a:moveTo>
                      <a:pt x="696" y="1"/>
                    </a:moveTo>
                    <a:lnTo>
                      <a:pt x="652" y="8"/>
                    </a:lnTo>
                    <a:lnTo>
                      <a:pt x="608" y="16"/>
                    </a:lnTo>
                    <a:lnTo>
                      <a:pt x="564" y="30"/>
                    </a:lnTo>
                    <a:lnTo>
                      <a:pt x="520" y="52"/>
                    </a:lnTo>
                    <a:lnTo>
                      <a:pt x="476" y="82"/>
                    </a:lnTo>
                    <a:lnTo>
                      <a:pt x="425" y="118"/>
                    </a:lnTo>
                    <a:lnTo>
                      <a:pt x="381" y="169"/>
                    </a:lnTo>
                    <a:lnTo>
                      <a:pt x="330" y="221"/>
                    </a:lnTo>
                    <a:lnTo>
                      <a:pt x="227" y="352"/>
                    </a:lnTo>
                    <a:lnTo>
                      <a:pt x="118" y="521"/>
                    </a:lnTo>
                    <a:lnTo>
                      <a:pt x="0" y="733"/>
                    </a:lnTo>
                    <a:lnTo>
                      <a:pt x="22" y="806"/>
                    </a:lnTo>
                    <a:lnTo>
                      <a:pt x="88" y="1004"/>
                    </a:lnTo>
                    <a:lnTo>
                      <a:pt x="140" y="1129"/>
                    </a:lnTo>
                    <a:lnTo>
                      <a:pt x="206" y="1275"/>
                    </a:lnTo>
                    <a:lnTo>
                      <a:pt x="286" y="1436"/>
                    </a:lnTo>
                    <a:lnTo>
                      <a:pt x="381" y="1597"/>
                    </a:lnTo>
                    <a:lnTo>
                      <a:pt x="484" y="1758"/>
                    </a:lnTo>
                    <a:lnTo>
                      <a:pt x="608" y="1919"/>
                    </a:lnTo>
                    <a:lnTo>
                      <a:pt x="674" y="1993"/>
                    </a:lnTo>
                    <a:lnTo>
                      <a:pt x="740" y="2066"/>
                    </a:lnTo>
                    <a:lnTo>
                      <a:pt x="813" y="2139"/>
                    </a:lnTo>
                    <a:lnTo>
                      <a:pt x="886" y="2198"/>
                    </a:lnTo>
                    <a:lnTo>
                      <a:pt x="967" y="2263"/>
                    </a:lnTo>
                    <a:lnTo>
                      <a:pt x="1055" y="2315"/>
                    </a:lnTo>
                    <a:lnTo>
                      <a:pt x="1143" y="2366"/>
                    </a:lnTo>
                    <a:lnTo>
                      <a:pt x="1231" y="2403"/>
                    </a:lnTo>
                    <a:lnTo>
                      <a:pt x="1326" y="2439"/>
                    </a:lnTo>
                    <a:lnTo>
                      <a:pt x="1428" y="2469"/>
                    </a:lnTo>
                    <a:lnTo>
                      <a:pt x="1531" y="2483"/>
                    </a:lnTo>
                    <a:lnTo>
                      <a:pt x="1633" y="2498"/>
                    </a:lnTo>
                    <a:lnTo>
                      <a:pt x="1743" y="2490"/>
                    </a:lnTo>
                    <a:lnTo>
                      <a:pt x="1838" y="2483"/>
                    </a:lnTo>
                    <a:lnTo>
                      <a:pt x="1919" y="2461"/>
                    </a:lnTo>
                    <a:lnTo>
                      <a:pt x="1999" y="2432"/>
                    </a:lnTo>
                    <a:lnTo>
                      <a:pt x="2073" y="2395"/>
                    </a:lnTo>
                    <a:lnTo>
                      <a:pt x="2131" y="2351"/>
                    </a:lnTo>
                    <a:lnTo>
                      <a:pt x="2182" y="2300"/>
                    </a:lnTo>
                    <a:lnTo>
                      <a:pt x="2234" y="2242"/>
                    </a:lnTo>
                    <a:lnTo>
                      <a:pt x="2270" y="2183"/>
                    </a:lnTo>
                    <a:lnTo>
                      <a:pt x="2300" y="2110"/>
                    </a:lnTo>
                    <a:lnTo>
                      <a:pt x="2322" y="2037"/>
                    </a:lnTo>
                    <a:lnTo>
                      <a:pt x="2344" y="1963"/>
                    </a:lnTo>
                    <a:lnTo>
                      <a:pt x="2351" y="1883"/>
                    </a:lnTo>
                    <a:lnTo>
                      <a:pt x="2358" y="1802"/>
                    </a:lnTo>
                    <a:lnTo>
                      <a:pt x="2358" y="1714"/>
                    </a:lnTo>
                    <a:lnTo>
                      <a:pt x="2351" y="1626"/>
                    </a:lnTo>
                    <a:lnTo>
                      <a:pt x="2336" y="1539"/>
                    </a:lnTo>
                    <a:lnTo>
                      <a:pt x="2314" y="1451"/>
                    </a:lnTo>
                    <a:lnTo>
                      <a:pt x="2292" y="1363"/>
                    </a:lnTo>
                    <a:lnTo>
                      <a:pt x="2263" y="1268"/>
                    </a:lnTo>
                    <a:lnTo>
                      <a:pt x="2234" y="1187"/>
                    </a:lnTo>
                    <a:lnTo>
                      <a:pt x="2197" y="1099"/>
                    </a:lnTo>
                    <a:lnTo>
                      <a:pt x="2153" y="1019"/>
                    </a:lnTo>
                    <a:lnTo>
                      <a:pt x="2109" y="938"/>
                    </a:lnTo>
                    <a:lnTo>
                      <a:pt x="2058" y="858"/>
                    </a:lnTo>
                    <a:lnTo>
                      <a:pt x="2007" y="784"/>
                    </a:lnTo>
                    <a:lnTo>
                      <a:pt x="1955" y="719"/>
                    </a:lnTo>
                    <a:lnTo>
                      <a:pt x="1897" y="653"/>
                    </a:lnTo>
                    <a:lnTo>
                      <a:pt x="1831" y="594"/>
                    </a:lnTo>
                    <a:lnTo>
                      <a:pt x="1772" y="550"/>
                    </a:lnTo>
                    <a:lnTo>
                      <a:pt x="1707" y="506"/>
                    </a:lnTo>
                    <a:lnTo>
                      <a:pt x="1633" y="470"/>
                    </a:lnTo>
                    <a:lnTo>
                      <a:pt x="1502" y="396"/>
                    </a:lnTo>
                    <a:lnTo>
                      <a:pt x="1384" y="330"/>
                    </a:lnTo>
                    <a:lnTo>
                      <a:pt x="1165" y="191"/>
                    </a:lnTo>
                    <a:lnTo>
                      <a:pt x="1062" y="125"/>
                    </a:lnTo>
                    <a:lnTo>
                      <a:pt x="967" y="74"/>
                    </a:lnTo>
                    <a:lnTo>
                      <a:pt x="879" y="30"/>
                    </a:lnTo>
                    <a:lnTo>
                      <a:pt x="784" y="8"/>
                    </a:lnTo>
                    <a:lnTo>
                      <a:pt x="740"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2"/>
              <p:cNvSpPr/>
              <p:nvPr/>
            </p:nvSpPr>
            <p:spPr>
              <a:xfrm>
                <a:off x="2279950" y="1956225"/>
                <a:ext cx="883600" cy="768850"/>
              </a:xfrm>
              <a:custGeom>
                <a:rect b="b" l="l" r="r" t="t"/>
                <a:pathLst>
                  <a:path extrusionOk="0" h="30754" w="35344">
                    <a:moveTo>
                      <a:pt x="24990" y="1"/>
                    </a:moveTo>
                    <a:lnTo>
                      <a:pt x="24734" y="8"/>
                    </a:lnTo>
                    <a:lnTo>
                      <a:pt x="21542" y="4936"/>
                    </a:lnTo>
                    <a:lnTo>
                      <a:pt x="21293" y="5536"/>
                    </a:lnTo>
                    <a:lnTo>
                      <a:pt x="20634" y="7103"/>
                    </a:lnTo>
                    <a:lnTo>
                      <a:pt x="20180" y="8158"/>
                    </a:lnTo>
                    <a:lnTo>
                      <a:pt x="19674" y="9336"/>
                    </a:lnTo>
                    <a:lnTo>
                      <a:pt x="19118" y="10603"/>
                    </a:lnTo>
                    <a:lnTo>
                      <a:pt x="18532" y="11914"/>
                    </a:lnTo>
                    <a:lnTo>
                      <a:pt x="17932" y="13232"/>
                    </a:lnTo>
                    <a:lnTo>
                      <a:pt x="17331" y="14520"/>
                    </a:lnTo>
                    <a:lnTo>
                      <a:pt x="17039" y="15143"/>
                    </a:lnTo>
                    <a:lnTo>
                      <a:pt x="16746" y="15736"/>
                    </a:lnTo>
                    <a:lnTo>
                      <a:pt x="16467" y="16307"/>
                    </a:lnTo>
                    <a:lnTo>
                      <a:pt x="16189" y="16842"/>
                    </a:lnTo>
                    <a:lnTo>
                      <a:pt x="15933" y="17339"/>
                    </a:lnTo>
                    <a:lnTo>
                      <a:pt x="15677" y="17793"/>
                    </a:lnTo>
                    <a:lnTo>
                      <a:pt x="15442" y="18196"/>
                    </a:lnTo>
                    <a:lnTo>
                      <a:pt x="15223" y="18555"/>
                    </a:lnTo>
                    <a:lnTo>
                      <a:pt x="15120" y="18709"/>
                    </a:lnTo>
                    <a:lnTo>
                      <a:pt x="15025" y="18848"/>
                    </a:lnTo>
                    <a:lnTo>
                      <a:pt x="14930" y="18972"/>
                    </a:lnTo>
                    <a:lnTo>
                      <a:pt x="14849" y="19082"/>
                    </a:lnTo>
                    <a:lnTo>
                      <a:pt x="14761" y="19177"/>
                    </a:lnTo>
                    <a:lnTo>
                      <a:pt x="14688" y="19251"/>
                    </a:lnTo>
                    <a:lnTo>
                      <a:pt x="14615" y="19309"/>
                    </a:lnTo>
                    <a:lnTo>
                      <a:pt x="14556" y="19346"/>
                    </a:lnTo>
                    <a:lnTo>
                      <a:pt x="14490" y="19368"/>
                    </a:lnTo>
                    <a:lnTo>
                      <a:pt x="14410" y="19375"/>
                    </a:lnTo>
                    <a:lnTo>
                      <a:pt x="14329" y="19368"/>
                    </a:lnTo>
                    <a:lnTo>
                      <a:pt x="14227" y="19346"/>
                    </a:lnTo>
                    <a:lnTo>
                      <a:pt x="14124" y="19316"/>
                    </a:lnTo>
                    <a:lnTo>
                      <a:pt x="14007" y="19273"/>
                    </a:lnTo>
                    <a:lnTo>
                      <a:pt x="13890" y="19214"/>
                    </a:lnTo>
                    <a:lnTo>
                      <a:pt x="13758" y="19148"/>
                    </a:lnTo>
                    <a:lnTo>
                      <a:pt x="13619" y="19067"/>
                    </a:lnTo>
                    <a:lnTo>
                      <a:pt x="13473" y="18972"/>
                    </a:lnTo>
                    <a:lnTo>
                      <a:pt x="13158" y="18767"/>
                    </a:lnTo>
                    <a:lnTo>
                      <a:pt x="12821" y="18518"/>
                    </a:lnTo>
                    <a:lnTo>
                      <a:pt x="12455" y="18240"/>
                    </a:lnTo>
                    <a:lnTo>
                      <a:pt x="12074" y="17933"/>
                    </a:lnTo>
                    <a:lnTo>
                      <a:pt x="11679" y="17596"/>
                    </a:lnTo>
                    <a:lnTo>
                      <a:pt x="11269" y="17230"/>
                    </a:lnTo>
                    <a:lnTo>
                      <a:pt x="10844" y="16856"/>
                    </a:lnTo>
                    <a:lnTo>
                      <a:pt x="10419" y="16461"/>
                    </a:lnTo>
                    <a:lnTo>
                      <a:pt x="9980" y="16051"/>
                    </a:lnTo>
                    <a:lnTo>
                      <a:pt x="9548" y="15633"/>
                    </a:lnTo>
                    <a:lnTo>
                      <a:pt x="9109" y="15216"/>
                    </a:lnTo>
                    <a:lnTo>
                      <a:pt x="8252" y="14374"/>
                    </a:lnTo>
                    <a:lnTo>
                      <a:pt x="7432" y="13547"/>
                    </a:lnTo>
                    <a:lnTo>
                      <a:pt x="6671" y="12778"/>
                    </a:lnTo>
                    <a:lnTo>
                      <a:pt x="6004" y="12082"/>
                    </a:lnTo>
                    <a:lnTo>
                      <a:pt x="5008" y="11035"/>
                    </a:lnTo>
                    <a:lnTo>
                      <a:pt x="4635" y="10632"/>
                    </a:lnTo>
                    <a:lnTo>
                      <a:pt x="4540" y="10552"/>
                    </a:lnTo>
                    <a:lnTo>
                      <a:pt x="4423" y="10471"/>
                    </a:lnTo>
                    <a:lnTo>
                      <a:pt x="4269" y="10369"/>
                    </a:lnTo>
                    <a:lnTo>
                      <a:pt x="4079" y="10259"/>
                    </a:lnTo>
                    <a:lnTo>
                      <a:pt x="3969" y="10200"/>
                    </a:lnTo>
                    <a:lnTo>
                      <a:pt x="3852" y="10142"/>
                    </a:lnTo>
                    <a:lnTo>
                      <a:pt x="3727" y="10083"/>
                    </a:lnTo>
                    <a:lnTo>
                      <a:pt x="3595" y="10032"/>
                    </a:lnTo>
                    <a:lnTo>
                      <a:pt x="3463" y="9988"/>
                    </a:lnTo>
                    <a:lnTo>
                      <a:pt x="3317" y="9944"/>
                    </a:lnTo>
                    <a:lnTo>
                      <a:pt x="3171" y="9908"/>
                    </a:lnTo>
                    <a:lnTo>
                      <a:pt x="3017" y="9878"/>
                    </a:lnTo>
                    <a:lnTo>
                      <a:pt x="2856" y="9856"/>
                    </a:lnTo>
                    <a:lnTo>
                      <a:pt x="2695" y="9842"/>
                    </a:lnTo>
                    <a:lnTo>
                      <a:pt x="2526" y="9842"/>
                    </a:lnTo>
                    <a:lnTo>
                      <a:pt x="2358" y="9849"/>
                    </a:lnTo>
                    <a:lnTo>
                      <a:pt x="2189" y="9871"/>
                    </a:lnTo>
                    <a:lnTo>
                      <a:pt x="2014" y="9908"/>
                    </a:lnTo>
                    <a:lnTo>
                      <a:pt x="1838" y="9952"/>
                    </a:lnTo>
                    <a:lnTo>
                      <a:pt x="1655" y="10017"/>
                    </a:lnTo>
                    <a:lnTo>
                      <a:pt x="1479" y="10105"/>
                    </a:lnTo>
                    <a:lnTo>
                      <a:pt x="1296" y="10200"/>
                    </a:lnTo>
                    <a:lnTo>
                      <a:pt x="1120" y="10325"/>
                    </a:lnTo>
                    <a:lnTo>
                      <a:pt x="937" y="10464"/>
                    </a:lnTo>
                    <a:lnTo>
                      <a:pt x="754" y="10625"/>
                    </a:lnTo>
                    <a:lnTo>
                      <a:pt x="579" y="10808"/>
                    </a:lnTo>
                    <a:lnTo>
                      <a:pt x="418" y="10991"/>
                    </a:lnTo>
                    <a:lnTo>
                      <a:pt x="286" y="11174"/>
                    </a:lnTo>
                    <a:lnTo>
                      <a:pt x="227" y="11262"/>
                    </a:lnTo>
                    <a:lnTo>
                      <a:pt x="176" y="11343"/>
                    </a:lnTo>
                    <a:lnTo>
                      <a:pt x="132" y="11431"/>
                    </a:lnTo>
                    <a:lnTo>
                      <a:pt x="95" y="11511"/>
                    </a:lnTo>
                    <a:lnTo>
                      <a:pt x="66" y="11584"/>
                    </a:lnTo>
                    <a:lnTo>
                      <a:pt x="44" y="11665"/>
                    </a:lnTo>
                    <a:lnTo>
                      <a:pt x="22" y="11738"/>
                    </a:lnTo>
                    <a:lnTo>
                      <a:pt x="7" y="11811"/>
                    </a:lnTo>
                    <a:lnTo>
                      <a:pt x="0" y="11885"/>
                    </a:lnTo>
                    <a:lnTo>
                      <a:pt x="0" y="11958"/>
                    </a:lnTo>
                    <a:lnTo>
                      <a:pt x="7" y="12024"/>
                    </a:lnTo>
                    <a:lnTo>
                      <a:pt x="15" y="12097"/>
                    </a:lnTo>
                    <a:lnTo>
                      <a:pt x="29" y="12163"/>
                    </a:lnTo>
                    <a:lnTo>
                      <a:pt x="44" y="12229"/>
                    </a:lnTo>
                    <a:lnTo>
                      <a:pt x="73" y="12295"/>
                    </a:lnTo>
                    <a:lnTo>
                      <a:pt x="95" y="12360"/>
                    </a:lnTo>
                    <a:lnTo>
                      <a:pt x="169" y="12485"/>
                    </a:lnTo>
                    <a:lnTo>
                      <a:pt x="249" y="12609"/>
                    </a:lnTo>
                    <a:lnTo>
                      <a:pt x="352" y="12734"/>
                    </a:lnTo>
                    <a:lnTo>
                      <a:pt x="461" y="12858"/>
                    </a:lnTo>
                    <a:lnTo>
                      <a:pt x="586" y="12983"/>
                    </a:lnTo>
                    <a:lnTo>
                      <a:pt x="718" y="13100"/>
                    </a:lnTo>
                    <a:lnTo>
                      <a:pt x="1018" y="13349"/>
                    </a:lnTo>
                    <a:lnTo>
                      <a:pt x="1340" y="13613"/>
                    </a:lnTo>
                    <a:lnTo>
                      <a:pt x="1677" y="13891"/>
                    </a:lnTo>
                    <a:lnTo>
                      <a:pt x="1853" y="14037"/>
                    </a:lnTo>
                    <a:lnTo>
                      <a:pt x="2021" y="14191"/>
                    </a:lnTo>
                    <a:lnTo>
                      <a:pt x="2197" y="14352"/>
                    </a:lnTo>
                    <a:lnTo>
                      <a:pt x="2365" y="14520"/>
                    </a:lnTo>
                    <a:lnTo>
                      <a:pt x="2526" y="14696"/>
                    </a:lnTo>
                    <a:lnTo>
                      <a:pt x="2687" y="14879"/>
                    </a:lnTo>
                    <a:lnTo>
                      <a:pt x="2841" y="15070"/>
                    </a:lnTo>
                    <a:lnTo>
                      <a:pt x="2988" y="15275"/>
                    </a:lnTo>
                    <a:lnTo>
                      <a:pt x="3127" y="15494"/>
                    </a:lnTo>
                    <a:lnTo>
                      <a:pt x="3251" y="15721"/>
                    </a:lnTo>
                    <a:lnTo>
                      <a:pt x="3390" y="15992"/>
                    </a:lnTo>
                    <a:lnTo>
                      <a:pt x="3544" y="16322"/>
                    </a:lnTo>
                    <a:lnTo>
                      <a:pt x="3925" y="17142"/>
                    </a:lnTo>
                    <a:lnTo>
                      <a:pt x="4386" y="18152"/>
                    </a:lnTo>
                    <a:lnTo>
                      <a:pt x="4928" y="19316"/>
                    </a:lnTo>
                    <a:lnTo>
                      <a:pt x="5228" y="19939"/>
                    </a:lnTo>
                    <a:lnTo>
                      <a:pt x="5543" y="20590"/>
                    </a:lnTo>
                    <a:lnTo>
                      <a:pt x="5872" y="21249"/>
                    </a:lnTo>
                    <a:lnTo>
                      <a:pt x="6217" y="21930"/>
                    </a:lnTo>
                    <a:lnTo>
                      <a:pt x="6583" y="22619"/>
                    </a:lnTo>
                    <a:lnTo>
                      <a:pt x="6956" y="23307"/>
                    </a:lnTo>
                    <a:lnTo>
                      <a:pt x="7344" y="23995"/>
                    </a:lnTo>
                    <a:lnTo>
                      <a:pt x="7740" y="24676"/>
                    </a:lnTo>
                    <a:lnTo>
                      <a:pt x="8150" y="25342"/>
                    </a:lnTo>
                    <a:lnTo>
                      <a:pt x="8355" y="25672"/>
                    </a:lnTo>
                    <a:lnTo>
                      <a:pt x="8567" y="25994"/>
                    </a:lnTo>
                    <a:lnTo>
                      <a:pt x="8779" y="26309"/>
                    </a:lnTo>
                    <a:lnTo>
                      <a:pt x="8999" y="26624"/>
                    </a:lnTo>
                    <a:lnTo>
                      <a:pt x="9219" y="26931"/>
                    </a:lnTo>
                    <a:lnTo>
                      <a:pt x="9438" y="27232"/>
                    </a:lnTo>
                    <a:lnTo>
                      <a:pt x="9658" y="27517"/>
                    </a:lnTo>
                    <a:lnTo>
                      <a:pt x="9885" y="27803"/>
                    </a:lnTo>
                    <a:lnTo>
                      <a:pt x="10112" y="28074"/>
                    </a:lnTo>
                    <a:lnTo>
                      <a:pt x="10339" y="28337"/>
                    </a:lnTo>
                    <a:lnTo>
                      <a:pt x="10566" y="28593"/>
                    </a:lnTo>
                    <a:lnTo>
                      <a:pt x="10793" y="28835"/>
                    </a:lnTo>
                    <a:lnTo>
                      <a:pt x="11027" y="29069"/>
                    </a:lnTo>
                    <a:lnTo>
                      <a:pt x="11261" y="29289"/>
                    </a:lnTo>
                    <a:lnTo>
                      <a:pt x="11496" y="29494"/>
                    </a:lnTo>
                    <a:lnTo>
                      <a:pt x="11730" y="29684"/>
                    </a:lnTo>
                    <a:lnTo>
                      <a:pt x="11964" y="29868"/>
                    </a:lnTo>
                    <a:lnTo>
                      <a:pt x="12199" y="30029"/>
                    </a:lnTo>
                    <a:lnTo>
                      <a:pt x="12440" y="30175"/>
                    </a:lnTo>
                    <a:lnTo>
                      <a:pt x="12675" y="30314"/>
                    </a:lnTo>
                    <a:lnTo>
                      <a:pt x="12916" y="30431"/>
                    </a:lnTo>
                    <a:lnTo>
                      <a:pt x="13158" y="30527"/>
                    </a:lnTo>
                    <a:lnTo>
                      <a:pt x="13392" y="30614"/>
                    </a:lnTo>
                    <a:lnTo>
                      <a:pt x="13517" y="30644"/>
                    </a:lnTo>
                    <a:lnTo>
                      <a:pt x="13634" y="30673"/>
                    </a:lnTo>
                    <a:lnTo>
                      <a:pt x="13758" y="30702"/>
                    </a:lnTo>
                    <a:lnTo>
                      <a:pt x="13875" y="30724"/>
                    </a:lnTo>
                    <a:lnTo>
                      <a:pt x="13993" y="30739"/>
                    </a:lnTo>
                    <a:lnTo>
                      <a:pt x="14117" y="30746"/>
                    </a:lnTo>
                    <a:lnTo>
                      <a:pt x="14234" y="30753"/>
                    </a:lnTo>
                    <a:lnTo>
                      <a:pt x="14476" y="30753"/>
                    </a:lnTo>
                    <a:lnTo>
                      <a:pt x="14593" y="30739"/>
                    </a:lnTo>
                    <a:lnTo>
                      <a:pt x="14710" y="30724"/>
                    </a:lnTo>
                    <a:lnTo>
                      <a:pt x="14835" y="30702"/>
                    </a:lnTo>
                    <a:lnTo>
                      <a:pt x="14952" y="30680"/>
                    </a:lnTo>
                    <a:lnTo>
                      <a:pt x="15069" y="30644"/>
                    </a:lnTo>
                    <a:lnTo>
                      <a:pt x="15318" y="30570"/>
                    </a:lnTo>
                    <a:lnTo>
                      <a:pt x="15567" y="30483"/>
                    </a:lnTo>
                    <a:lnTo>
                      <a:pt x="15823" y="30380"/>
                    </a:lnTo>
                    <a:lnTo>
                      <a:pt x="16087" y="30263"/>
                    </a:lnTo>
                    <a:lnTo>
                      <a:pt x="16358" y="30138"/>
                    </a:lnTo>
                    <a:lnTo>
                      <a:pt x="16636" y="29992"/>
                    </a:lnTo>
                    <a:lnTo>
                      <a:pt x="16921" y="29846"/>
                    </a:lnTo>
                    <a:lnTo>
                      <a:pt x="17214" y="29677"/>
                    </a:lnTo>
                    <a:lnTo>
                      <a:pt x="17507" y="29509"/>
                    </a:lnTo>
                    <a:lnTo>
                      <a:pt x="17807" y="29318"/>
                    </a:lnTo>
                    <a:lnTo>
                      <a:pt x="18115" y="29128"/>
                    </a:lnTo>
                    <a:lnTo>
                      <a:pt x="18422" y="28923"/>
                    </a:lnTo>
                    <a:lnTo>
                      <a:pt x="18737" y="28711"/>
                    </a:lnTo>
                    <a:lnTo>
                      <a:pt x="19059" y="28491"/>
                    </a:lnTo>
                    <a:lnTo>
                      <a:pt x="19382" y="28257"/>
                    </a:lnTo>
                    <a:lnTo>
                      <a:pt x="19704" y="28022"/>
                    </a:lnTo>
                    <a:lnTo>
                      <a:pt x="20355" y="27524"/>
                    </a:lnTo>
                    <a:lnTo>
                      <a:pt x="21022" y="26997"/>
                    </a:lnTo>
                    <a:lnTo>
                      <a:pt x="21688" y="26448"/>
                    </a:lnTo>
                    <a:lnTo>
                      <a:pt x="22362" y="25877"/>
                    </a:lnTo>
                    <a:lnTo>
                      <a:pt x="23028" y="25291"/>
                    </a:lnTo>
                    <a:lnTo>
                      <a:pt x="23694" y="24691"/>
                    </a:lnTo>
                    <a:lnTo>
                      <a:pt x="24353" y="24083"/>
                    </a:lnTo>
                    <a:lnTo>
                      <a:pt x="25005" y="23468"/>
                    </a:lnTo>
                    <a:lnTo>
                      <a:pt x="25642" y="22846"/>
                    </a:lnTo>
                    <a:lnTo>
                      <a:pt x="26264" y="22231"/>
                    </a:lnTo>
                    <a:lnTo>
                      <a:pt x="26872" y="21608"/>
                    </a:lnTo>
                    <a:lnTo>
                      <a:pt x="27458" y="21001"/>
                    </a:lnTo>
                    <a:lnTo>
                      <a:pt x="28022" y="20400"/>
                    </a:lnTo>
                    <a:lnTo>
                      <a:pt x="28556" y="19814"/>
                    </a:lnTo>
                    <a:lnTo>
                      <a:pt x="29069" y="19243"/>
                    </a:lnTo>
                    <a:lnTo>
                      <a:pt x="29545" y="18687"/>
                    </a:lnTo>
                    <a:lnTo>
                      <a:pt x="29991" y="18160"/>
                    </a:lnTo>
                    <a:lnTo>
                      <a:pt x="30394" y="17662"/>
                    </a:lnTo>
                    <a:lnTo>
                      <a:pt x="30760" y="17186"/>
                    </a:lnTo>
                    <a:lnTo>
                      <a:pt x="31082" y="16746"/>
                    </a:lnTo>
                    <a:lnTo>
                      <a:pt x="31360" y="16344"/>
                    </a:lnTo>
                    <a:lnTo>
                      <a:pt x="31485" y="16153"/>
                    </a:lnTo>
                    <a:lnTo>
                      <a:pt x="31587" y="15978"/>
                    </a:lnTo>
                    <a:lnTo>
                      <a:pt x="31690" y="15809"/>
                    </a:lnTo>
                    <a:lnTo>
                      <a:pt x="31771" y="15655"/>
                    </a:lnTo>
                    <a:lnTo>
                      <a:pt x="31836" y="15516"/>
                    </a:lnTo>
                    <a:lnTo>
                      <a:pt x="31895" y="15384"/>
                    </a:lnTo>
                    <a:lnTo>
                      <a:pt x="32100" y="14857"/>
                    </a:lnTo>
                    <a:lnTo>
                      <a:pt x="32342" y="14294"/>
                    </a:lnTo>
                    <a:lnTo>
                      <a:pt x="32598" y="13700"/>
                    </a:lnTo>
                    <a:lnTo>
                      <a:pt x="32869" y="13093"/>
                    </a:lnTo>
                    <a:lnTo>
                      <a:pt x="33154" y="12470"/>
                    </a:lnTo>
                    <a:lnTo>
                      <a:pt x="33440" y="11855"/>
                    </a:lnTo>
                    <a:lnTo>
                      <a:pt x="34011" y="10669"/>
                    </a:lnTo>
                    <a:lnTo>
                      <a:pt x="34524" y="9600"/>
                    </a:lnTo>
                    <a:lnTo>
                      <a:pt x="34948" y="8743"/>
                    </a:lnTo>
                    <a:lnTo>
                      <a:pt x="35344" y="7960"/>
                    </a:lnTo>
                    <a:lnTo>
                      <a:pt x="35285" y="7865"/>
                    </a:lnTo>
                    <a:lnTo>
                      <a:pt x="35109" y="7608"/>
                    </a:lnTo>
                    <a:lnTo>
                      <a:pt x="34831" y="7198"/>
                    </a:lnTo>
                    <a:lnTo>
                      <a:pt x="34450" y="6679"/>
                    </a:lnTo>
                    <a:lnTo>
                      <a:pt x="34223" y="6378"/>
                    </a:lnTo>
                    <a:lnTo>
                      <a:pt x="33982" y="6056"/>
                    </a:lnTo>
                    <a:lnTo>
                      <a:pt x="33711" y="5719"/>
                    </a:lnTo>
                    <a:lnTo>
                      <a:pt x="33418" y="5368"/>
                    </a:lnTo>
                    <a:lnTo>
                      <a:pt x="33110" y="5009"/>
                    </a:lnTo>
                    <a:lnTo>
                      <a:pt x="32781" y="4636"/>
                    </a:lnTo>
                    <a:lnTo>
                      <a:pt x="32437" y="4262"/>
                    </a:lnTo>
                    <a:lnTo>
                      <a:pt x="32078" y="3882"/>
                    </a:lnTo>
                    <a:lnTo>
                      <a:pt x="31697" y="3501"/>
                    </a:lnTo>
                    <a:lnTo>
                      <a:pt x="31309" y="3127"/>
                    </a:lnTo>
                    <a:lnTo>
                      <a:pt x="30899" y="2761"/>
                    </a:lnTo>
                    <a:lnTo>
                      <a:pt x="30482" y="2402"/>
                    </a:lnTo>
                    <a:lnTo>
                      <a:pt x="30262" y="2227"/>
                    </a:lnTo>
                    <a:lnTo>
                      <a:pt x="30050" y="2058"/>
                    </a:lnTo>
                    <a:lnTo>
                      <a:pt x="29830" y="1890"/>
                    </a:lnTo>
                    <a:lnTo>
                      <a:pt x="29603" y="1729"/>
                    </a:lnTo>
                    <a:lnTo>
                      <a:pt x="29376" y="1575"/>
                    </a:lnTo>
                    <a:lnTo>
                      <a:pt x="29149" y="1421"/>
                    </a:lnTo>
                    <a:lnTo>
                      <a:pt x="28915" y="1275"/>
                    </a:lnTo>
                    <a:lnTo>
                      <a:pt x="28688" y="1136"/>
                    </a:lnTo>
                    <a:lnTo>
                      <a:pt x="28446" y="997"/>
                    </a:lnTo>
                    <a:lnTo>
                      <a:pt x="28212" y="872"/>
                    </a:lnTo>
                    <a:lnTo>
                      <a:pt x="27970" y="755"/>
                    </a:lnTo>
                    <a:lnTo>
                      <a:pt x="27729" y="638"/>
                    </a:lnTo>
                    <a:lnTo>
                      <a:pt x="27487" y="535"/>
                    </a:lnTo>
                    <a:lnTo>
                      <a:pt x="27245" y="440"/>
                    </a:lnTo>
                    <a:lnTo>
                      <a:pt x="26997" y="352"/>
                    </a:lnTo>
                    <a:lnTo>
                      <a:pt x="26748" y="272"/>
                    </a:lnTo>
                    <a:lnTo>
                      <a:pt x="26499" y="199"/>
                    </a:lnTo>
                    <a:lnTo>
                      <a:pt x="26250" y="140"/>
                    </a:lnTo>
                    <a:lnTo>
                      <a:pt x="26001" y="89"/>
                    </a:lnTo>
                    <a:lnTo>
                      <a:pt x="25752" y="52"/>
                    </a:lnTo>
                    <a:lnTo>
                      <a:pt x="25496" y="23"/>
                    </a:lnTo>
                    <a:lnTo>
                      <a:pt x="25239" y="8"/>
                    </a:lnTo>
                    <a:lnTo>
                      <a:pt x="24990"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2"/>
              <p:cNvSpPr/>
              <p:nvPr/>
            </p:nvSpPr>
            <p:spPr>
              <a:xfrm>
                <a:off x="2998225" y="1636250"/>
                <a:ext cx="905400" cy="1472325"/>
              </a:xfrm>
              <a:custGeom>
                <a:rect b="b" l="l" r="r" t="t"/>
                <a:pathLst>
                  <a:path extrusionOk="0" h="58893" w="36216">
                    <a:moveTo>
                      <a:pt x="18108" y="1"/>
                    </a:moveTo>
                    <a:lnTo>
                      <a:pt x="17713" y="8"/>
                    </a:lnTo>
                    <a:lnTo>
                      <a:pt x="17274" y="30"/>
                    </a:lnTo>
                    <a:lnTo>
                      <a:pt x="16790" y="67"/>
                    </a:lnTo>
                    <a:lnTo>
                      <a:pt x="16278" y="103"/>
                    </a:lnTo>
                    <a:lnTo>
                      <a:pt x="15729" y="162"/>
                    </a:lnTo>
                    <a:lnTo>
                      <a:pt x="15150" y="221"/>
                    </a:lnTo>
                    <a:lnTo>
                      <a:pt x="14550" y="286"/>
                    </a:lnTo>
                    <a:lnTo>
                      <a:pt x="13920" y="360"/>
                    </a:lnTo>
                    <a:lnTo>
                      <a:pt x="13276" y="448"/>
                    </a:lnTo>
                    <a:lnTo>
                      <a:pt x="12609" y="535"/>
                    </a:lnTo>
                    <a:lnTo>
                      <a:pt x="11255" y="733"/>
                    </a:lnTo>
                    <a:lnTo>
                      <a:pt x="9871" y="945"/>
                    </a:lnTo>
                    <a:lnTo>
                      <a:pt x="8494" y="1180"/>
                    </a:lnTo>
                    <a:lnTo>
                      <a:pt x="7147" y="1421"/>
                    </a:lnTo>
                    <a:lnTo>
                      <a:pt x="5851" y="1663"/>
                    </a:lnTo>
                    <a:lnTo>
                      <a:pt x="5236" y="1787"/>
                    </a:lnTo>
                    <a:lnTo>
                      <a:pt x="4650" y="1912"/>
                    </a:lnTo>
                    <a:lnTo>
                      <a:pt x="4087" y="2036"/>
                    </a:lnTo>
                    <a:lnTo>
                      <a:pt x="3552" y="2161"/>
                    </a:lnTo>
                    <a:lnTo>
                      <a:pt x="3054" y="2278"/>
                    </a:lnTo>
                    <a:lnTo>
                      <a:pt x="2600" y="2395"/>
                    </a:lnTo>
                    <a:lnTo>
                      <a:pt x="2183" y="2505"/>
                    </a:lnTo>
                    <a:lnTo>
                      <a:pt x="1809" y="2622"/>
                    </a:lnTo>
                    <a:lnTo>
                      <a:pt x="1487" y="2725"/>
                    </a:lnTo>
                    <a:lnTo>
                      <a:pt x="1209" y="2827"/>
                    </a:lnTo>
                    <a:lnTo>
                      <a:pt x="1099" y="2871"/>
                    </a:lnTo>
                    <a:lnTo>
                      <a:pt x="997" y="2922"/>
                    </a:lnTo>
                    <a:lnTo>
                      <a:pt x="909" y="2966"/>
                    </a:lnTo>
                    <a:lnTo>
                      <a:pt x="836" y="3010"/>
                    </a:lnTo>
                    <a:lnTo>
                      <a:pt x="770" y="3054"/>
                    </a:lnTo>
                    <a:lnTo>
                      <a:pt x="711" y="3113"/>
                    </a:lnTo>
                    <a:lnTo>
                      <a:pt x="653" y="3171"/>
                    </a:lnTo>
                    <a:lnTo>
                      <a:pt x="601" y="3230"/>
                    </a:lnTo>
                    <a:lnTo>
                      <a:pt x="557" y="3303"/>
                    </a:lnTo>
                    <a:lnTo>
                      <a:pt x="506" y="3376"/>
                    </a:lnTo>
                    <a:lnTo>
                      <a:pt x="469" y="3457"/>
                    </a:lnTo>
                    <a:lnTo>
                      <a:pt x="426" y="3545"/>
                    </a:lnTo>
                    <a:lnTo>
                      <a:pt x="360" y="3728"/>
                    </a:lnTo>
                    <a:lnTo>
                      <a:pt x="301" y="3926"/>
                    </a:lnTo>
                    <a:lnTo>
                      <a:pt x="250" y="4138"/>
                    </a:lnTo>
                    <a:lnTo>
                      <a:pt x="213" y="4365"/>
                    </a:lnTo>
                    <a:lnTo>
                      <a:pt x="184" y="4606"/>
                    </a:lnTo>
                    <a:lnTo>
                      <a:pt x="162" y="4855"/>
                    </a:lnTo>
                    <a:lnTo>
                      <a:pt x="147" y="5104"/>
                    </a:lnTo>
                    <a:lnTo>
                      <a:pt x="147" y="5368"/>
                    </a:lnTo>
                    <a:lnTo>
                      <a:pt x="147" y="5639"/>
                    </a:lnTo>
                    <a:lnTo>
                      <a:pt x="155" y="5902"/>
                    </a:lnTo>
                    <a:lnTo>
                      <a:pt x="169" y="6173"/>
                    </a:lnTo>
                    <a:lnTo>
                      <a:pt x="184" y="6444"/>
                    </a:lnTo>
                    <a:lnTo>
                      <a:pt x="235" y="6971"/>
                    </a:lnTo>
                    <a:lnTo>
                      <a:pt x="294" y="7477"/>
                    </a:lnTo>
                    <a:lnTo>
                      <a:pt x="360" y="7938"/>
                    </a:lnTo>
                    <a:lnTo>
                      <a:pt x="418" y="8348"/>
                    </a:lnTo>
                    <a:lnTo>
                      <a:pt x="484" y="8692"/>
                    </a:lnTo>
                    <a:lnTo>
                      <a:pt x="528" y="8956"/>
                    </a:lnTo>
                    <a:lnTo>
                      <a:pt x="572" y="9183"/>
                    </a:lnTo>
                    <a:lnTo>
                      <a:pt x="521" y="9549"/>
                    </a:lnTo>
                    <a:lnTo>
                      <a:pt x="462" y="9988"/>
                    </a:lnTo>
                    <a:lnTo>
                      <a:pt x="396" y="10574"/>
                    </a:lnTo>
                    <a:lnTo>
                      <a:pt x="316" y="11299"/>
                    </a:lnTo>
                    <a:lnTo>
                      <a:pt x="235" y="12134"/>
                    </a:lnTo>
                    <a:lnTo>
                      <a:pt x="155" y="13078"/>
                    </a:lnTo>
                    <a:lnTo>
                      <a:pt x="125" y="13583"/>
                    </a:lnTo>
                    <a:lnTo>
                      <a:pt x="89" y="14110"/>
                    </a:lnTo>
                    <a:lnTo>
                      <a:pt x="59" y="14652"/>
                    </a:lnTo>
                    <a:lnTo>
                      <a:pt x="37" y="15209"/>
                    </a:lnTo>
                    <a:lnTo>
                      <a:pt x="23" y="15787"/>
                    </a:lnTo>
                    <a:lnTo>
                      <a:pt x="8" y="16373"/>
                    </a:lnTo>
                    <a:lnTo>
                      <a:pt x="1" y="16966"/>
                    </a:lnTo>
                    <a:lnTo>
                      <a:pt x="1" y="17574"/>
                    </a:lnTo>
                    <a:lnTo>
                      <a:pt x="8" y="18189"/>
                    </a:lnTo>
                    <a:lnTo>
                      <a:pt x="30" y="18804"/>
                    </a:lnTo>
                    <a:lnTo>
                      <a:pt x="59" y="19426"/>
                    </a:lnTo>
                    <a:lnTo>
                      <a:pt x="96" y="20049"/>
                    </a:lnTo>
                    <a:lnTo>
                      <a:pt x="140" y="20664"/>
                    </a:lnTo>
                    <a:lnTo>
                      <a:pt x="206" y="21286"/>
                    </a:lnTo>
                    <a:lnTo>
                      <a:pt x="279" y="21894"/>
                    </a:lnTo>
                    <a:lnTo>
                      <a:pt x="360" y="22502"/>
                    </a:lnTo>
                    <a:lnTo>
                      <a:pt x="462" y="23102"/>
                    </a:lnTo>
                    <a:lnTo>
                      <a:pt x="572" y="23688"/>
                    </a:lnTo>
                    <a:lnTo>
                      <a:pt x="843" y="24918"/>
                    </a:lnTo>
                    <a:lnTo>
                      <a:pt x="1143" y="26258"/>
                    </a:lnTo>
                    <a:lnTo>
                      <a:pt x="1480" y="27693"/>
                    </a:lnTo>
                    <a:lnTo>
                      <a:pt x="1839" y="29209"/>
                    </a:lnTo>
                    <a:lnTo>
                      <a:pt x="2212" y="30790"/>
                    </a:lnTo>
                    <a:lnTo>
                      <a:pt x="2593" y="32416"/>
                    </a:lnTo>
                    <a:lnTo>
                      <a:pt x="2974" y="34078"/>
                    </a:lnTo>
                    <a:lnTo>
                      <a:pt x="3347" y="35755"/>
                    </a:lnTo>
                    <a:lnTo>
                      <a:pt x="3706" y="37424"/>
                    </a:lnTo>
                    <a:lnTo>
                      <a:pt x="3874" y="38259"/>
                    </a:lnTo>
                    <a:lnTo>
                      <a:pt x="4043" y="39079"/>
                    </a:lnTo>
                    <a:lnTo>
                      <a:pt x="4196" y="39891"/>
                    </a:lnTo>
                    <a:lnTo>
                      <a:pt x="4350" y="40697"/>
                    </a:lnTo>
                    <a:lnTo>
                      <a:pt x="4489" y="41495"/>
                    </a:lnTo>
                    <a:lnTo>
                      <a:pt x="4614" y="42271"/>
                    </a:lnTo>
                    <a:lnTo>
                      <a:pt x="4731" y="43033"/>
                    </a:lnTo>
                    <a:lnTo>
                      <a:pt x="4833" y="43772"/>
                    </a:lnTo>
                    <a:lnTo>
                      <a:pt x="4929" y="44497"/>
                    </a:lnTo>
                    <a:lnTo>
                      <a:pt x="5002" y="45193"/>
                    </a:lnTo>
                    <a:lnTo>
                      <a:pt x="5068" y="45866"/>
                    </a:lnTo>
                    <a:lnTo>
                      <a:pt x="5112" y="46511"/>
                    </a:lnTo>
                    <a:lnTo>
                      <a:pt x="5141" y="47133"/>
                    </a:lnTo>
                    <a:lnTo>
                      <a:pt x="5148" y="47426"/>
                    </a:lnTo>
                    <a:lnTo>
                      <a:pt x="5148" y="47719"/>
                    </a:lnTo>
                    <a:lnTo>
                      <a:pt x="5148" y="55451"/>
                    </a:lnTo>
                    <a:lnTo>
                      <a:pt x="5156" y="55487"/>
                    </a:lnTo>
                    <a:lnTo>
                      <a:pt x="5163" y="55531"/>
                    </a:lnTo>
                    <a:lnTo>
                      <a:pt x="5185" y="55590"/>
                    </a:lnTo>
                    <a:lnTo>
                      <a:pt x="5214" y="55663"/>
                    </a:lnTo>
                    <a:lnTo>
                      <a:pt x="5258" y="55751"/>
                    </a:lnTo>
                    <a:lnTo>
                      <a:pt x="5324" y="55854"/>
                    </a:lnTo>
                    <a:lnTo>
                      <a:pt x="5397" y="55963"/>
                    </a:lnTo>
                    <a:lnTo>
                      <a:pt x="5500" y="56081"/>
                    </a:lnTo>
                    <a:lnTo>
                      <a:pt x="5624" y="56212"/>
                    </a:lnTo>
                    <a:lnTo>
                      <a:pt x="5771" y="56351"/>
                    </a:lnTo>
                    <a:lnTo>
                      <a:pt x="5946" y="56491"/>
                    </a:lnTo>
                    <a:lnTo>
                      <a:pt x="6151" y="56637"/>
                    </a:lnTo>
                    <a:lnTo>
                      <a:pt x="6393" y="56791"/>
                    </a:lnTo>
                    <a:lnTo>
                      <a:pt x="6664" y="56945"/>
                    </a:lnTo>
                    <a:lnTo>
                      <a:pt x="6979" y="57106"/>
                    </a:lnTo>
                    <a:lnTo>
                      <a:pt x="7323" y="57259"/>
                    </a:lnTo>
                    <a:lnTo>
                      <a:pt x="7718" y="57420"/>
                    </a:lnTo>
                    <a:lnTo>
                      <a:pt x="7931" y="57494"/>
                    </a:lnTo>
                    <a:lnTo>
                      <a:pt x="8158" y="57574"/>
                    </a:lnTo>
                    <a:lnTo>
                      <a:pt x="8392" y="57647"/>
                    </a:lnTo>
                    <a:lnTo>
                      <a:pt x="8641" y="57721"/>
                    </a:lnTo>
                    <a:lnTo>
                      <a:pt x="8904" y="57801"/>
                    </a:lnTo>
                    <a:lnTo>
                      <a:pt x="9175" y="57874"/>
                    </a:lnTo>
                    <a:lnTo>
                      <a:pt x="9461" y="57940"/>
                    </a:lnTo>
                    <a:lnTo>
                      <a:pt x="9761" y="58014"/>
                    </a:lnTo>
                    <a:lnTo>
                      <a:pt x="10076" y="58079"/>
                    </a:lnTo>
                    <a:lnTo>
                      <a:pt x="10398" y="58153"/>
                    </a:lnTo>
                    <a:lnTo>
                      <a:pt x="10742" y="58211"/>
                    </a:lnTo>
                    <a:lnTo>
                      <a:pt x="11101" y="58277"/>
                    </a:lnTo>
                    <a:lnTo>
                      <a:pt x="11467" y="58336"/>
                    </a:lnTo>
                    <a:lnTo>
                      <a:pt x="11855" y="58394"/>
                    </a:lnTo>
                    <a:lnTo>
                      <a:pt x="12251" y="58453"/>
                    </a:lnTo>
                    <a:lnTo>
                      <a:pt x="12668" y="58504"/>
                    </a:lnTo>
                    <a:lnTo>
                      <a:pt x="13100" y="58555"/>
                    </a:lnTo>
                    <a:lnTo>
                      <a:pt x="13554" y="58607"/>
                    </a:lnTo>
                    <a:lnTo>
                      <a:pt x="14015" y="58651"/>
                    </a:lnTo>
                    <a:lnTo>
                      <a:pt x="14499" y="58687"/>
                    </a:lnTo>
                    <a:lnTo>
                      <a:pt x="14996" y="58731"/>
                    </a:lnTo>
                    <a:lnTo>
                      <a:pt x="15509" y="58760"/>
                    </a:lnTo>
                    <a:lnTo>
                      <a:pt x="16043" y="58797"/>
                    </a:lnTo>
                    <a:lnTo>
                      <a:pt x="16600" y="58819"/>
                    </a:lnTo>
                    <a:lnTo>
                      <a:pt x="17171" y="58841"/>
                    </a:lnTo>
                    <a:lnTo>
                      <a:pt x="17757" y="58863"/>
                    </a:lnTo>
                    <a:lnTo>
                      <a:pt x="18365" y="58878"/>
                    </a:lnTo>
                    <a:lnTo>
                      <a:pt x="18994" y="58885"/>
                    </a:lnTo>
                    <a:lnTo>
                      <a:pt x="19617" y="58892"/>
                    </a:lnTo>
                    <a:lnTo>
                      <a:pt x="20224" y="58885"/>
                    </a:lnTo>
                    <a:lnTo>
                      <a:pt x="20810" y="58870"/>
                    </a:lnTo>
                    <a:lnTo>
                      <a:pt x="21374" y="58848"/>
                    </a:lnTo>
                    <a:lnTo>
                      <a:pt x="21923" y="58819"/>
                    </a:lnTo>
                    <a:lnTo>
                      <a:pt x="22443" y="58782"/>
                    </a:lnTo>
                    <a:lnTo>
                      <a:pt x="22948" y="58731"/>
                    </a:lnTo>
                    <a:lnTo>
                      <a:pt x="23439" y="58680"/>
                    </a:lnTo>
                    <a:lnTo>
                      <a:pt x="23907" y="58621"/>
                    </a:lnTo>
                    <a:lnTo>
                      <a:pt x="24361" y="58555"/>
                    </a:lnTo>
                    <a:lnTo>
                      <a:pt x="24793" y="58475"/>
                    </a:lnTo>
                    <a:lnTo>
                      <a:pt x="25211" y="58402"/>
                    </a:lnTo>
                    <a:lnTo>
                      <a:pt x="25606" y="58314"/>
                    </a:lnTo>
                    <a:lnTo>
                      <a:pt x="25994" y="58219"/>
                    </a:lnTo>
                    <a:lnTo>
                      <a:pt x="26360" y="58123"/>
                    </a:lnTo>
                    <a:lnTo>
                      <a:pt x="26704" y="58021"/>
                    </a:lnTo>
                    <a:lnTo>
                      <a:pt x="27041" y="57918"/>
                    </a:lnTo>
                    <a:lnTo>
                      <a:pt x="27363" y="57809"/>
                    </a:lnTo>
                    <a:lnTo>
                      <a:pt x="27664" y="57691"/>
                    </a:lnTo>
                    <a:lnTo>
                      <a:pt x="27956" y="57574"/>
                    </a:lnTo>
                    <a:lnTo>
                      <a:pt x="28235" y="57450"/>
                    </a:lnTo>
                    <a:lnTo>
                      <a:pt x="28491" y="57325"/>
                    </a:lnTo>
                    <a:lnTo>
                      <a:pt x="28740" y="57201"/>
                    </a:lnTo>
                    <a:lnTo>
                      <a:pt x="28982" y="57069"/>
                    </a:lnTo>
                    <a:lnTo>
                      <a:pt x="29201" y="56930"/>
                    </a:lnTo>
                    <a:lnTo>
                      <a:pt x="29414" y="56798"/>
                    </a:lnTo>
                    <a:lnTo>
                      <a:pt x="29611" y="56659"/>
                    </a:lnTo>
                    <a:lnTo>
                      <a:pt x="29794" y="56520"/>
                    </a:lnTo>
                    <a:lnTo>
                      <a:pt x="29970" y="56381"/>
                    </a:lnTo>
                    <a:lnTo>
                      <a:pt x="30131" y="56242"/>
                    </a:lnTo>
                    <a:lnTo>
                      <a:pt x="30285" y="56095"/>
                    </a:lnTo>
                    <a:lnTo>
                      <a:pt x="30431" y="55956"/>
                    </a:lnTo>
                    <a:lnTo>
                      <a:pt x="30563" y="55810"/>
                    </a:lnTo>
                    <a:lnTo>
                      <a:pt x="30688" y="55671"/>
                    </a:lnTo>
                    <a:lnTo>
                      <a:pt x="30805" y="55531"/>
                    </a:lnTo>
                    <a:lnTo>
                      <a:pt x="30907" y="55385"/>
                    </a:lnTo>
                    <a:lnTo>
                      <a:pt x="31002" y="55246"/>
                    </a:lnTo>
                    <a:lnTo>
                      <a:pt x="31090" y="55107"/>
                    </a:lnTo>
                    <a:lnTo>
                      <a:pt x="31171" y="54968"/>
                    </a:lnTo>
                    <a:lnTo>
                      <a:pt x="31244" y="54836"/>
                    </a:lnTo>
                    <a:lnTo>
                      <a:pt x="31317" y="54704"/>
                    </a:lnTo>
                    <a:lnTo>
                      <a:pt x="31376" y="54572"/>
                    </a:lnTo>
                    <a:lnTo>
                      <a:pt x="31427" y="54440"/>
                    </a:lnTo>
                    <a:lnTo>
                      <a:pt x="31471" y="54316"/>
                    </a:lnTo>
                    <a:lnTo>
                      <a:pt x="31552" y="54074"/>
                    </a:lnTo>
                    <a:lnTo>
                      <a:pt x="31610" y="53855"/>
                    </a:lnTo>
                    <a:lnTo>
                      <a:pt x="31647" y="53650"/>
                    </a:lnTo>
                    <a:lnTo>
                      <a:pt x="31669" y="53459"/>
                    </a:lnTo>
                    <a:lnTo>
                      <a:pt x="31683" y="53298"/>
                    </a:lnTo>
                    <a:lnTo>
                      <a:pt x="31691" y="53159"/>
                    </a:lnTo>
                    <a:lnTo>
                      <a:pt x="31691" y="53042"/>
                    </a:lnTo>
                    <a:lnTo>
                      <a:pt x="31683" y="52961"/>
                    </a:lnTo>
                    <a:lnTo>
                      <a:pt x="31676" y="52895"/>
                    </a:lnTo>
                    <a:lnTo>
                      <a:pt x="31691" y="52317"/>
                    </a:lnTo>
                    <a:lnTo>
                      <a:pt x="31727" y="50743"/>
                    </a:lnTo>
                    <a:lnTo>
                      <a:pt x="31757" y="49666"/>
                    </a:lnTo>
                    <a:lnTo>
                      <a:pt x="31801" y="48436"/>
                    </a:lnTo>
                    <a:lnTo>
                      <a:pt x="31852" y="47089"/>
                    </a:lnTo>
                    <a:lnTo>
                      <a:pt x="31910" y="45647"/>
                    </a:lnTo>
                    <a:lnTo>
                      <a:pt x="31991" y="44146"/>
                    </a:lnTo>
                    <a:lnTo>
                      <a:pt x="32079" y="42615"/>
                    </a:lnTo>
                    <a:lnTo>
                      <a:pt x="32181" y="41092"/>
                    </a:lnTo>
                    <a:lnTo>
                      <a:pt x="32233" y="40345"/>
                    </a:lnTo>
                    <a:lnTo>
                      <a:pt x="32291" y="39606"/>
                    </a:lnTo>
                    <a:lnTo>
                      <a:pt x="32357" y="38888"/>
                    </a:lnTo>
                    <a:lnTo>
                      <a:pt x="32423" y="38185"/>
                    </a:lnTo>
                    <a:lnTo>
                      <a:pt x="32496" y="37512"/>
                    </a:lnTo>
                    <a:lnTo>
                      <a:pt x="32577" y="36867"/>
                    </a:lnTo>
                    <a:lnTo>
                      <a:pt x="32657" y="36252"/>
                    </a:lnTo>
                    <a:lnTo>
                      <a:pt x="32738" y="35674"/>
                    </a:lnTo>
                    <a:lnTo>
                      <a:pt x="32833" y="35139"/>
                    </a:lnTo>
                    <a:lnTo>
                      <a:pt x="32928" y="34649"/>
                    </a:lnTo>
                    <a:lnTo>
                      <a:pt x="33360" y="32540"/>
                    </a:lnTo>
                    <a:lnTo>
                      <a:pt x="33594" y="31339"/>
                    </a:lnTo>
                    <a:lnTo>
                      <a:pt x="33851" y="30058"/>
                    </a:lnTo>
                    <a:lnTo>
                      <a:pt x="34107" y="28711"/>
                    </a:lnTo>
                    <a:lnTo>
                      <a:pt x="34371" y="27319"/>
                    </a:lnTo>
                    <a:lnTo>
                      <a:pt x="34634" y="25884"/>
                    </a:lnTo>
                    <a:lnTo>
                      <a:pt x="34890" y="24427"/>
                    </a:lnTo>
                    <a:lnTo>
                      <a:pt x="35132" y="22956"/>
                    </a:lnTo>
                    <a:lnTo>
                      <a:pt x="35366" y="21498"/>
                    </a:lnTo>
                    <a:lnTo>
                      <a:pt x="35579" y="20063"/>
                    </a:lnTo>
                    <a:lnTo>
                      <a:pt x="35674" y="19353"/>
                    </a:lnTo>
                    <a:lnTo>
                      <a:pt x="35762" y="18657"/>
                    </a:lnTo>
                    <a:lnTo>
                      <a:pt x="35850" y="17977"/>
                    </a:lnTo>
                    <a:lnTo>
                      <a:pt x="35923" y="17303"/>
                    </a:lnTo>
                    <a:lnTo>
                      <a:pt x="35996" y="16651"/>
                    </a:lnTo>
                    <a:lnTo>
                      <a:pt x="36055" y="16014"/>
                    </a:lnTo>
                    <a:lnTo>
                      <a:pt x="36106" y="15399"/>
                    </a:lnTo>
                    <a:lnTo>
                      <a:pt x="36150" y="14799"/>
                    </a:lnTo>
                    <a:lnTo>
                      <a:pt x="36179" y="14228"/>
                    </a:lnTo>
                    <a:lnTo>
                      <a:pt x="36201" y="13686"/>
                    </a:lnTo>
                    <a:lnTo>
                      <a:pt x="36216" y="13151"/>
                    </a:lnTo>
                    <a:lnTo>
                      <a:pt x="36208" y="12617"/>
                    </a:lnTo>
                    <a:lnTo>
                      <a:pt x="36194" y="12090"/>
                    </a:lnTo>
                    <a:lnTo>
                      <a:pt x="36172" y="11562"/>
                    </a:lnTo>
                    <a:lnTo>
                      <a:pt x="36135" y="11043"/>
                    </a:lnTo>
                    <a:lnTo>
                      <a:pt x="36084" y="10523"/>
                    </a:lnTo>
                    <a:lnTo>
                      <a:pt x="36025" y="10010"/>
                    </a:lnTo>
                    <a:lnTo>
                      <a:pt x="35959" y="9512"/>
                    </a:lnTo>
                    <a:lnTo>
                      <a:pt x="35886" y="9014"/>
                    </a:lnTo>
                    <a:lnTo>
                      <a:pt x="35798" y="8524"/>
                    </a:lnTo>
                    <a:lnTo>
                      <a:pt x="35711" y="8048"/>
                    </a:lnTo>
                    <a:lnTo>
                      <a:pt x="35608" y="7587"/>
                    </a:lnTo>
                    <a:lnTo>
                      <a:pt x="35505" y="7125"/>
                    </a:lnTo>
                    <a:lnTo>
                      <a:pt x="35396" y="6686"/>
                    </a:lnTo>
                    <a:lnTo>
                      <a:pt x="35279" y="6261"/>
                    </a:lnTo>
                    <a:lnTo>
                      <a:pt x="35161" y="5844"/>
                    </a:lnTo>
                    <a:lnTo>
                      <a:pt x="35030" y="5449"/>
                    </a:lnTo>
                    <a:lnTo>
                      <a:pt x="34905" y="5060"/>
                    </a:lnTo>
                    <a:lnTo>
                      <a:pt x="34773" y="4702"/>
                    </a:lnTo>
                    <a:lnTo>
                      <a:pt x="34634" y="4350"/>
                    </a:lnTo>
                    <a:lnTo>
                      <a:pt x="34502" y="4021"/>
                    </a:lnTo>
                    <a:lnTo>
                      <a:pt x="34363" y="3713"/>
                    </a:lnTo>
                    <a:lnTo>
                      <a:pt x="34224" y="3428"/>
                    </a:lnTo>
                    <a:lnTo>
                      <a:pt x="34078" y="3164"/>
                    </a:lnTo>
                    <a:lnTo>
                      <a:pt x="33939" y="2922"/>
                    </a:lnTo>
                    <a:lnTo>
                      <a:pt x="33799" y="2703"/>
                    </a:lnTo>
                    <a:lnTo>
                      <a:pt x="33660" y="2512"/>
                    </a:lnTo>
                    <a:lnTo>
                      <a:pt x="33529" y="2344"/>
                    </a:lnTo>
                    <a:lnTo>
                      <a:pt x="33397" y="2205"/>
                    </a:lnTo>
                    <a:lnTo>
                      <a:pt x="33331" y="2146"/>
                    </a:lnTo>
                    <a:lnTo>
                      <a:pt x="33265" y="2095"/>
                    </a:lnTo>
                    <a:lnTo>
                      <a:pt x="33199" y="2044"/>
                    </a:lnTo>
                    <a:lnTo>
                      <a:pt x="33133" y="2007"/>
                    </a:lnTo>
                    <a:lnTo>
                      <a:pt x="33075" y="1978"/>
                    </a:lnTo>
                    <a:lnTo>
                      <a:pt x="33009" y="1949"/>
                    </a:lnTo>
                    <a:lnTo>
                      <a:pt x="32870" y="1905"/>
                    </a:lnTo>
                    <a:lnTo>
                      <a:pt x="32672" y="1861"/>
                    </a:lnTo>
                    <a:lnTo>
                      <a:pt x="32167" y="1744"/>
                    </a:lnTo>
                    <a:lnTo>
                      <a:pt x="31500" y="1604"/>
                    </a:lnTo>
                    <a:lnTo>
                      <a:pt x="30695" y="1458"/>
                    </a:lnTo>
                    <a:lnTo>
                      <a:pt x="29787" y="1297"/>
                    </a:lnTo>
                    <a:lnTo>
                      <a:pt x="28777" y="1128"/>
                    </a:lnTo>
                    <a:lnTo>
                      <a:pt x="27700" y="960"/>
                    </a:lnTo>
                    <a:lnTo>
                      <a:pt x="26573" y="792"/>
                    </a:lnTo>
                    <a:lnTo>
                      <a:pt x="25408" y="631"/>
                    </a:lnTo>
                    <a:lnTo>
                      <a:pt x="24237" y="477"/>
                    </a:lnTo>
                    <a:lnTo>
                      <a:pt x="23073" y="345"/>
                    </a:lnTo>
                    <a:lnTo>
                      <a:pt x="21938" y="221"/>
                    </a:lnTo>
                    <a:lnTo>
                      <a:pt x="21389" y="169"/>
                    </a:lnTo>
                    <a:lnTo>
                      <a:pt x="20854" y="125"/>
                    </a:lnTo>
                    <a:lnTo>
                      <a:pt x="20334" y="81"/>
                    </a:lnTo>
                    <a:lnTo>
                      <a:pt x="19836" y="52"/>
                    </a:lnTo>
                    <a:lnTo>
                      <a:pt x="19368" y="23"/>
                    </a:lnTo>
                    <a:lnTo>
                      <a:pt x="18914" y="8"/>
                    </a:lnTo>
                    <a:lnTo>
                      <a:pt x="1849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2"/>
              <p:cNvSpPr/>
              <p:nvPr/>
            </p:nvSpPr>
            <p:spPr>
              <a:xfrm>
                <a:off x="3195925" y="1280600"/>
                <a:ext cx="268575" cy="348375"/>
              </a:xfrm>
              <a:custGeom>
                <a:rect b="b" l="l" r="r" t="t"/>
                <a:pathLst>
                  <a:path extrusionOk="0" h="13935" w="10743">
                    <a:moveTo>
                      <a:pt x="3457" y="0"/>
                    </a:moveTo>
                    <a:lnTo>
                      <a:pt x="3252" y="7"/>
                    </a:lnTo>
                    <a:lnTo>
                      <a:pt x="3054" y="22"/>
                    </a:lnTo>
                    <a:lnTo>
                      <a:pt x="2856" y="44"/>
                    </a:lnTo>
                    <a:lnTo>
                      <a:pt x="2666" y="66"/>
                    </a:lnTo>
                    <a:lnTo>
                      <a:pt x="2468" y="95"/>
                    </a:lnTo>
                    <a:lnTo>
                      <a:pt x="2278" y="132"/>
                    </a:lnTo>
                    <a:lnTo>
                      <a:pt x="2087" y="169"/>
                    </a:lnTo>
                    <a:lnTo>
                      <a:pt x="1904" y="220"/>
                    </a:lnTo>
                    <a:lnTo>
                      <a:pt x="1721" y="271"/>
                    </a:lnTo>
                    <a:lnTo>
                      <a:pt x="1546" y="330"/>
                    </a:lnTo>
                    <a:lnTo>
                      <a:pt x="1370" y="396"/>
                    </a:lnTo>
                    <a:lnTo>
                      <a:pt x="1194" y="469"/>
                    </a:lnTo>
                    <a:lnTo>
                      <a:pt x="1033" y="557"/>
                    </a:lnTo>
                    <a:lnTo>
                      <a:pt x="865" y="644"/>
                    </a:lnTo>
                    <a:lnTo>
                      <a:pt x="711" y="740"/>
                    </a:lnTo>
                    <a:lnTo>
                      <a:pt x="557" y="842"/>
                    </a:lnTo>
                    <a:lnTo>
                      <a:pt x="411" y="952"/>
                    </a:lnTo>
                    <a:lnTo>
                      <a:pt x="264" y="1076"/>
                    </a:lnTo>
                    <a:lnTo>
                      <a:pt x="132" y="1201"/>
                    </a:lnTo>
                    <a:lnTo>
                      <a:pt x="1" y="1340"/>
                    </a:lnTo>
                    <a:lnTo>
                      <a:pt x="338" y="11108"/>
                    </a:lnTo>
                    <a:lnTo>
                      <a:pt x="8070" y="13934"/>
                    </a:lnTo>
                    <a:lnTo>
                      <a:pt x="10742" y="10441"/>
                    </a:lnTo>
                    <a:lnTo>
                      <a:pt x="9702" y="1340"/>
                    </a:lnTo>
                    <a:lnTo>
                      <a:pt x="9402" y="1216"/>
                    </a:lnTo>
                    <a:lnTo>
                      <a:pt x="9043" y="1084"/>
                    </a:lnTo>
                    <a:lnTo>
                      <a:pt x="8567" y="915"/>
                    </a:lnTo>
                    <a:lnTo>
                      <a:pt x="8297" y="828"/>
                    </a:lnTo>
                    <a:lnTo>
                      <a:pt x="8004" y="732"/>
                    </a:lnTo>
                    <a:lnTo>
                      <a:pt x="7689" y="637"/>
                    </a:lnTo>
                    <a:lnTo>
                      <a:pt x="7352" y="542"/>
                    </a:lnTo>
                    <a:lnTo>
                      <a:pt x="7001" y="454"/>
                    </a:lnTo>
                    <a:lnTo>
                      <a:pt x="6634" y="366"/>
                    </a:lnTo>
                    <a:lnTo>
                      <a:pt x="6261" y="278"/>
                    </a:lnTo>
                    <a:lnTo>
                      <a:pt x="5873" y="205"/>
                    </a:lnTo>
                    <a:lnTo>
                      <a:pt x="5478" y="139"/>
                    </a:lnTo>
                    <a:lnTo>
                      <a:pt x="5075" y="88"/>
                    </a:lnTo>
                    <a:lnTo>
                      <a:pt x="4672" y="44"/>
                    </a:lnTo>
                    <a:lnTo>
                      <a:pt x="4262" y="15"/>
                    </a:lnTo>
                    <a:lnTo>
                      <a:pt x="38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2"/>
              <p:cNvSpPr/>
              <p:nvPr/>
            </p:nvSpPr>
            <p:spPr>
              <a:xfrm>
                <a:off x="3120525" y="763650"/>
                <a:ext cx="419925" cy="593675"/>
              </a:xfrm>
              <a:custGeom>
                <a:rect b="b" l="l" r="r" t="t"/>
                <a:pathLst>
                  <a:path extrusionOk="0" h="23747" w="16797">
                    <a:moveTo>
                      <a:pt x="16043" y="1"/>
                    </a:moveTo>
                    <a:lnTo>
                      <a:pt x="14666" y="125"/>
                    </a:lnTo>
                    <a:lnTo>
                      <a:pt x="13209" y="272"/>
                    </a:lnTo>
                    <a:lnTo>
                      <a:pt x="11452" y="455"/>
                    </a:lnTo>
                    <a:lnTo>
                      <a:pt x="10522" y="557"/>
                    </a:lnTo>
                    <a:lnTo>
                      <a:pt x="9585" y="674"/>
                    </a:lnTo>
                    <a:lnTo>
                      <a:pt x="8655" y="784"/>
                    </a:lnTo>
                    <a:lnTo>
                      <a:pt x="7761" y="909"/>
                    </a:lnTo>
                    <a:lnTo>
                      <a:pt x="6927" y="1033"/>
                    </a:lnTo>
                    <a:lnTo>
                      <a:pt x="6165" y="1150"/>
                    </a:lnTo>
                    <a:lnTo>
                      <a:pt x="5821" y="1216"/>
                    </a:lnTo>
                    <a:lnTo>
                      <a:pt x="5499" y="1275"/>
                    </a:lnTo>
                    <a:lnTo>
                      <a:pt x="5213" y="1341"/>
                    </a:lnTo>
                    <a:lnTo>
                      <a:pt x="4957" y="1399"/>
                    </a:lnTo>
                    <a:lnTo>
                      <a:pt x="4723" y="1465"/>
                    </a:lnTo>
                    <a:lnTo>
                      <a:pt x="4488" y="1546"/>
                    </a:lnTo>
                    <a:lnTo>
                      <a:pt x="4269" y="1626"/>
                    </a:lnTo>
                    <a:lnTo>
                      <a:pt x="4049" y="1729"/>
                    </a:lnTo>
                    <a:lnTo>
                      <a:pt x="3837" y="1831"/>
                    </a:lnTo>
                    <a:lnTo>
                      <a:pt x="3624" y="1941"/>
                    </a:lnTo>
                    <a:lnTo>
                      <a:pt x="3427" y="2058"/>
                    </a:lnTo>
                    <a:lnTo>
                      <a:pt x="3229" y="2183"/>
                    </a:lnTo>
                    <a:lnTo>
                      <a:pt x="3039" y="2314"/>
                    </a:lnTo>
                    <a:lnTo>
                      <a:pt x="2856" y="2446"/>
                    </a:lnTo>
                    <a:lnTo>
                      <a:pt x="2680" y="2585"/>
                    </a:lnTo>
                    <a:lnTo>
                      <a:pt x="2511" y="2717"/>
                    </a:lnTo>
                    <a:lnTo>
                      <a:pt x="2350" y="2864"/>
                    </a:lnTo>
                    <a:lnTo>
                      <a:pt x="2197" y="3003"/>
                    </a:lnTo>
                    <a:lnTo>
                      <a:pt x="2050" y="3142"/>
                    </a:lnTo>
                    <a:lnTo>
                      <a:pt x="1911" y="3281"/>
                    </a:lnTo>
                    <a:lnTo>
                      <a:pt x="1655" y="3552"/>
                    </a:lnTo>
                    <a:lnTo>
                      <a:pt x="1428" y="3808"/>
                    </a:lnTo>
                    <a:lnTo>
                      <a:pt x="1230" y="4050"/>
                    </a:lnTo>
                    <a:lnTo>
                      <a:pt x="1069" y="4255"/>
                    </a:lnTo>
                    <a:lnTo>
                      <a:pt x="945" y="4430"/>
                    </a:lnTo>
                    <a:lnTo>
                      <a:pt x="849" y="4562"/>
                    </a:lnTo>
                    <a:lnTo>
                      <a:pt x="776" y="4679"/>
                    </a:lnTo>
                    <a:lnTo>
                      <a:pt x="0" y="5968"/>
                    </a:lnTo>
                    <a:lnTo>
                      <a:pt x="44" y="6796"/>
                    </a:lnTo>
                    <a:lnTo>
                      <a:pt x="95" y="7711"/>
                    </a:lnTo>
                    <a:lnTo>
                      <a:pt x="168" y="8860"/>
                    </a:lnTo>
                    <a:lnTo>
                      <a:pt x="264" y="10164"/>
                    </a:lnTo>
                    <a:lnTo>
                      <a:pt x="366" y="11533"/>
                    </a:lnTo>
                    <a:lnTo>
                      <a:pt x="483" y="12909"/>
                    </a:lnTo>
                    <a:lnTo>
                      <a:pt x="549" y="13568"/>
                    </a:lnTo>
                    <a:lnTo>
                      <a:pt x="615" y="14198"/>
                    </a:lnTo>
                    <a:lnTo>
                      <a:pt x="696" y="14835"/>
                    </a:lnTo>
                    <a:lnTo>
                      <a:pt x="791" y="15516"/>
                    </a:lnTo>
                    <a:lnTo>
                      <a:pt x="893" y="16234"/>
                    </a:lnTo>
                    <a:lnTo>
                      <a:pt x="1018" y="16966"/>
                    </a:lnTo>
                    <a:lnTo>
                      <a:pt x="1142" y="17705"/>
                    </a:lnTo>
                    <a:lnTo>
                      <a:pt x="1274" y="18438"/>
                    </a:lnTo>
                    <a:lnTo>
                      <a:pt x="1538" y="19851"/>
                    </a:lnTo>
                    <a:lnTo>
                      <a:pt x="1794" y="21110"/>
                    </a:lnTo>
                    <a:lnTo>
                      <a:pt x="1999" y="22128"/>
                    </a:lnTo>
                    <a:lnTo>
                      <a:pt x="2197" y="23050"/>
                    </a:lnTo>
                    <a:lnTo>
                      <a:pt x="2599" y="23160"/>
                    </a:lnTo>
                    <a:lnTo>
                      <a:pt x="3017" y="23263"/>
                    </a:lnTo>
                    <a:lnTo>
                      <a:pt x="3441" y="23351"/>
                    </a:lnTo>
                    <a:lnTo>
                      <a:pt x="3866" y="23431"/>
                    </a:lnTo>
                    <a:lnTo>
                      <a:pt x="4298" y="23497"/>
                    </a:lnTo>
                    <a:lnTo>
                      <a:pt x="4737" y="23556"/>
                    </a:lnTo>
                    <a:lnTo>
                      <a:pt x="5177" y="23607"/>
                    </a:lnTo>
                    <a:lnTo>
                      <a:pt x="5616" y="23651"/>
                    </a:lnTo>
                    <a:lnTo>
                      <a:pt x="6055" y="23680"/>
                    </a:lnTo>
                    <a:lnTo>
                      <a:pt x="6487" y="23709"/>
                    </a:lnTo>
                    <a:lnTo>
                      <a:pt x="6919" y="23724"/>
                    </a:lnTo>
                    <a:lnTo>
                      <a:pt x="7351" y="23739"/>
                    </a:lnTo>
                    <a:lnTo>
                      <a:pt x="7769" y="23746"/>
                    </a:lnTo>
                    <a:lnTo>
                      <a:pt x="8581" y="23746"/>
                    </a:lnTo>
                    <a:lnTo>
                      <a:pt x="8977" y="23739"/>
                    </a:lnTo>
                    <a:lnTo>
                      <a:pt x="9716" y="23709"/>
                    </a:lnTo>
                    <a:lnTo>
                      <a:pt x="10397" y="23680"/>
                    </a:lnTo>
                    <a:lnTo>
                      <a:pt x="11005" y="23636"/>
                    </a:lnTo>
                    <a:lnTo>
                      <a:pt x="11532" y="23592"/>
                    </a:lnTo>
                    <a:lnTo>
                      <a:pt x="11957" y="23548"/>
                    </a:lnTo>
                    <a:lnTo>
                      <a:pt x="12279" y="23519"/>
                    </a:lnTo>
                    <a:lnTo>
                      <a:pt x="12550" y="23482"/>
                    </a:lnTo>
                    <a:lnTo>
                      <a:pt x="16797" y="13049"/>
                    </a:lnTo>
                    <a:lnTo>
                      <a:pt x="160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2"/>
              <p:cNvSpPr/>
              <p:nvPr/>
            </p:nvSpPr>
            <p:spPr>
              <a:xfrm>
                <a:off x="3120525" y="763650"/>
                <a:ext cx="419925" cy="593675"/>
              </a:xfrm>
              <a:custGeom>
                <a:rect b="b" l="l" r="r" t="t"/>
                <a:pathLst>
                  <a:path extrusionOk="0" fill="none" h="23747" w="16797">
                    <a:moveTo>
                      <a:pt x="0" y="5968"/>
                    </a:moveTo>
                    <a:lnTo>
                      <a:pt x="776" y="4679"/>
                    </a:lnTo>
                    <a:lnTo>
                      <a:pt x="776" y="4679"/>
                    </a:lnTo>
                    <a:lnTo>
                      <a:pt x="849" y="4562"/>
                    </a:lnTo>
                    <a:lnTo>
                      <a:pt x="945" y="4430"/>
                    </a:lnTo>
                    <a:lnTo>
                      <a:pt x="1069" y="4255"/>
                    </a:lnTo>
                    <a:lnTo>
                      <a:pt x="1230" y="4050"/>
                    </a:lnTo>
                    <a:lnTo>
                      <a:pt x="1428" y="3808"/>
                    </a:lnTo>
                    <a:lnTo>
                      <a:pt x="1655" y="3552"/>
                    </a:lnTo>
                    <a:lnTo>
                      <a:pt x="1911" y="3281"/>
                    </a:lnTo>
                    <a:lnTo>
                      <a:pt x="2050" y="3142"/>
                    </a:lnTo>
                    <a:lnTo>
                      <a:pt x="2197" y="3003"/>
                    </a:lnTo>
                    <a:lnTo>
                      <a:pt x="2350" y="2864"/>
                    </a:lnTo>
                    <a:lnTo>
                      <a:pt x="2511" y="2717"/>
                    </a:lnTo>
                    <a:lnTo>
                      <a:pt x="2680" y="2585"/>
                    </a:lnTo>
                    <a:lnTo>
                      <a:pt x="2856" y="2446"/>
                    </a:lnTo>
                    <a:lnTo>
                      <a:pt x="3039" y="2314"/>
                    </a:lnTo>
                    <a:lnTo>
                      <a:pt x="3229" y="2183"/>
                    </a:lnTo>
                    <a:lnTo>
                      <a:pt x="3427" y="2058"/>
                    </a:lnTo>
                    <a:lnTo>
                      <a:pt x="3624" y="1941"/>
                    </a:lnTo>
                    <a:lnTo>
                      <a:pt x="3837" y="1831"/>
                    </a:lnTo>
                    <a:lnTo>
                      <a:pt x="4049" y="1729"/>
                    </a:lnTo>
                    <a:lnTo>
                      <a:pt x="4269" y="1626"/>
                    </a:lnTo>
                    <a:lnTo>
                      <a:pt x="4488" y="1546"/>
                    </a:lnTo>
                    <a:lnTo>
                      <a:pt x="4723" y="1465"/>
                    </a:lnTo>
                    <a:lnTo>
                      <a:pt x="4957" y="1399"/>
                    </a:lnTo>
                    <a:lnTo>
                      <a:pt x="4957" y="1399"/>
                    </a:lnTo>
                    <a:lnTo>
                      <a:pt x="5213" y="1341"/>
                    </a:lnTo>
                    <a:lnTo>
                      <a:pt x="5499" y="1275"/>
                    </a:lnTo>
                    <a:lnTo>
                      <a:pt x="5821" y="1216"/>
                    </a:lnTo>
                    <a:lnTo>
                      <a:pt x="6165" y="1150"/>
                    </a:lnTo>
                    <a:lnTo>
                      <a:pt x="6927" y="1033"/>
                    </a:lnTo>
                    <a:lnTo>
                      <a:pt x="7761" y="909"/>
                    </a:lnTo>
                    <a:lnTo>
                      <a:pt x="8655" y="784"/>
                    </a:lnTo>
                    <a:lnTo>
                      <a:pt x="9585" y="674"/>
                    </a:lnTo>
                    <a:lnTo>
                      <a:pt x="10522" y="557"/>
                    </a:lnTo>
                    <a:lnTo>
                      <a:pt x="11452" y="455"/>
                    </a:lnTo>
                    <a:lnTo>
                      <a:pt x="13209" y="272"/>
                    </a:lnTo>
                    <a:lnTo>
                      <a:pt x="14666" y="125"/>
                    </a:lnTo>
                    <a:lnTo>
                      <a:pt x="16043" y="1"/>
                    </a:lnTo>
                    <a:lnTo>
                      <a:pt x="16797" y="13049"/>
                    </a:lnTo>
                    <a:lnTo>
                      <a:pt x="12550" y="23482"/>
                    </a:lnTo>
                    <a:lnTo>
                      <a:pt x="12550" y="23482"/>
                    </a:lnTo>
                    <a:lnTo>
                      <a:pt x="12279" y="23519"/>
                    </a:lnTo>
                    <a:lnTo>
                      <a:pt x="11957" y="23548"/>
                    </a:lnTo>
                    <a:lnTo>
                      <a:pt x="11532" y="23592"/>
                    </a:lnTo>
                    <a:lnTo>
                      <a:pt x="11005" y="23636"/>
                    </a:lnTo>
                    <a:lnTo>
                      <a:pt x="10397" y="23680"/>
                    </a:lnTo>
                    <a:lnTo>
                      <a:pt x="9716" y="23709"/>
                    </a:lnTo>
                    <a:lnTo>
                      <a:pt x="8977" y="23739"/>
                    </a:lnTo>
                    <a:lnTo>
                      <a:pt x="8581" y="23746"/>
                    </a:lnTo>
                    <a:lnTo>
                      <a:pt x="8179" y="23746"/>
                    </a:lnTo>
                    <a:lnTo>
                      <a:pt x="7769" y="23746"/>
                    </a:lnTo>
                    <a:lnTo>
                      <a:pt x="7351" y="23739"/>
                    </a:lnTo>
                    <a:lnTo>
                      <a:pt x="6919" y="23724"/>
                    </a:lnTo>
                    <a:lnTo>
                      <a:pt x="6487" y="23709"/>
                    </a:lnTo>
                    <a:lnTo>
                      <a:pt x="6055" y="23680"/>
                    </a:lnTo>
                    <a:lnTo>
                      <a:pt x="5616" y="23651"/>
                    </a:lnTo>
                    <a:lnTo>
                      <a:pt x="5177" y="23607"/>
                    </a:lnTo>
                    <a:lnTo>
                      <a:pt x="4737" y="23556"/>
                    </a:lnTo>
                    <a:lnTo>
                      <a:pt x="4298" y="23497"/>
                    </a:lnTo>
                    <a:lnTo>
                      <a:pt x="3866" y="23431"/>
                    </a:lnTo>
                    <a:lnTo>
                      <a:pt x="3441" y="23351"/>
                    </a:lnTo>
                    <a:lnTo>
                      <a:pt x="3017" y="23263"/>
                    </a:lnTo>
                    <a:lnTo>
                      <a:pt x="2599" y="23160"/>
                    </a:lnTo>
                    <a:lnTo>
                      <a:pt x="2197" y="23050"/>
                    </a:lnTo>
                    <a:lnTo>
                      <a:pt x="2197" y="23050"/>
                    </a:lnTo>
                    <a:lnTo>
                      <a:pt x="1999" y="22128"/>
                    </a:lnTo>
                    <a:lnTo>
                      <a:pt x="1794" y="21110"/>
                    </a:lnTo>
                    <a:lnTo>
                      <a:pt x="1538" y="19851"/>
                    </a:lnTo>
                    <a:lnTo>
                      <a:pt x="1274" y="18438"/>
                    </a:lnTo>
                    <a:lnTo>
                      <a:pt x="1142" y="17705"/>
                    </a:lnTo>
                    <a:lnTo>
                      <a:pt x="1018" y="16966"/>
                    </a:lnTo>
                    <a:lnTo>
                      <a:pt x="893" y="16234"/>
                    </a:lnTo>
                    <a:lnTo>
                      <a:pt x="791" y="15516"/>
                    </a:lnTo>
                    <a:lnTo>
                      <a:pt x="696" y="14835"/>
                    </a:lnTo>
                    <a:lnTo>
                      <a:pt x="615" y="14198"/>
                    </a:lnTo>
                    <a:lnTo>
                      <a:pt x="615" y="14198"/>
                    </a:lnTo>
                    <a:lnTo>
                      <a:pt x="549" y="13568"/>
                    </a:lnTo>
                    <a:lnTo>
                      <a:pt x="483" y="12909"/>
                    </a:lnTo>
                    <a:lnTo>
                      <a:pt x="366" y="11533"/>
                    </a:lnTo>
                    <a:lnTo>
                      <a:pt x="264" y="10164"/>
                    </a:lnTo>
                    <a:lnTo>
                      <a:pt x="168" y="8860"/>
                    </a:lnTo>
                    <a:lnTo>
                      <a:pt x="95" y="7711"/>
                    </a:lnTo>
                    <a:lnTo>
                      <a:pt x="44" y="6796"/>
                    </a:lnTo>
                    <a:lnTo>
                      <a:pt x="0" y="596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2"/>
              <p:cNvSpPr/>
              <p:nvPr/>
            </p:nvSpPr>
            <p:spPr>
              <a:xfrm>
                <a:off x="3127650" y="656025"/>
                <a:ext cx="68300" cy="99425"/>
              </a:xfrm>
              <a:custGeom>
                <a:rect b="b" l="l" r="r" t="t"/>
                <a:pathLst>
                  <a:path extrusionOk="0" h="3977" w="2732">
                    <a:moveTo>
                      <a:pt x="1099" y="0"/>
                    </a:moveTo>
                    <a:lnTo>
                      <a:pt x="989" y="8"/>
                    </a:lnTo>
                    <a:lnTo>
                      <a:pt x="879" y="30"/>
                    </a:lnTo>
                    <a:lnTo>
                      <a:pt x="755" y="66"/>
                    </a:lnTo>
                    <a:lnTo>
                      <a:pt x="623" y="110"/>
                    </a:lnTo>
                    <a:lnTo>
                      <a:pt x="491" y="176"/>
                    </a:lnTo>
                    <a:lnTo>
                      <a:pt x="418" y="220"/>
                    </a:lnTo>
                    <a:lnTo>
                      <a:pt x="359" y="257"/>
                    </a:lnTo>
                    <a:lnTo>
                      <a:pt x="301" y="300"/>
                    </a:lnTo>
                    <a:lnTo>
                      <a:pt x="250" y="352"/>
                    </a:lnTo>
                    <a:lnTo>
                      <a:pt x="206" y="403"/>
                    </a:lnTo>
                    <a:lnTo>
                      <a:pt x="162" y="454"/>
                    </a:lnTo>
                    <a:lnTo>
                      <a:pt x="125" y="513"/>
                    </a:lnTo>
                    <a:lnTo>
                      <a:pt x="96" y="571"/>
                    </a:lnTo>
                    <a:lnTo>
                      <a:pt x="66" y="630"/>
                    </a:lnTo>
                    <a:lnTo>
                      <a:pt x="44" y="696"/>
                    </a:lnTo>
                    <a:lnTo>
                      <a:pt x="23" y="762"/>
                    </a:lnTo>
                    <a:lnTo>
                      <a:pt x="15" y="828"/>
                    </a:lnTo>
                    <a:lnTo>
                      <a:pt x="1" y="967"/>
                    </a:lnTo>
                    <a:lnTo>
                      <a:pt x="1" y="1113"/>
                    </a:lnTo>
                    <a:lnTo>
                      <a:pt x="15" y="1267"/>
                    </a:lnTo>
                    <a:lnTo>
                      <a:pt x="44" y="1421"/>
                    </a:lnTo>
                    <a:lnTo>
                      <a:pt x="88" y="1582"/>
                    </a:lnTo>
                    <a:lnTo>
                      <a:pt x="147" y="1743"/>
                    </a:lnTo>
                    <a:lnTo>
                      <a:pt x="213" y="1911"/>
                    </a:lnTo>
                    <a:lnTo>
                      <a:pt x="286" y="2072"/>
                    </a:lnTo>
                    <a:lnTo>
                      <a:pt x="374" y="2241"/>
                    </a:lnTo>
                    <a:lnTo>
                      <a:pt x="469" y="2402"/>
                    </a:lnTo>
                    <a:lnTo>
                      <a:pt x="572" y="2563"/>
                    </a:lnTo>
                    <a:lnTo>
                      <a:pt x="682" y="2717"/>
                    </a:lnTo>
                    <a:lnTo>
                      <a:pt x="791" y="2871"/>
                    </a:lnTo>
                    <a:lnTo>
                      <a:pt x="916" y="3017"/>
                    </a:lnTo>
                    <a:lnTo>
                      <a:pt x="1033" y="3156"/>
                    </a:lnTo>
                    <a:lnTo>
                      <a:pt x="1157" y="3288"/>
                    </a:lnTo>
                    <a:lnTo>
                      <a:pt x="1282" y="3412"/>
                    </a:lnTo>
                    <a:lnTo>
                      <a:pt x="1414" y="3529"/>
                    </a:lnTo>
                    <a:lnTo>
                      <a:pt x="1538" y="3632"/>
                    </a:lnTo>
                    <a:lnTo>
                      <a:pt x="1663" y="3720"/>
                    </a:lnTo>
                    <a:lnTo>
                      <a:pt x="1787" y="3800"/>
                    </a:lnTo>
                    <a:lnTo>
                      <a:pt x="1904" y="3866"/>
                    </a:lnTo>
                    <a:lnTo>
                      <a:pt x="2021" y="3918"/>
                    </a:lnTo>
                    <a:lnTo>
                      <a:pt x="2131" y="3954"/>
                    </a:lnTo>
                    <a:lnTo>
                      <a:pt x="2234" y="3976"/>
                    </a:lnTo>
                    <a:lnTo>
                      <a:pt x="2336" y="3976"/>
                    </a:lnTo>
                    <a:lnTo>
                      <a:pt x="2424" y="3961"/>
                    </a:lnTo>
                    <a:lnTo>
                      <a:pt x="2497" y="3932"/>
                    </a:lnTo>
                    <a:lnTo>
                      <a:pt x="2563" y="3896"/>
                    </a:lnTo>
                    <a:lnTo>
                      <a:pt x="2615" y="3844"/>
                    </a:lnTo>
                    <a:lnTo>
                      <a:pt x="2651" y="3778"/>
                    </a:lnTo>
                    <a:lnTo>
                      <a:pt x="2688" y="3713"/>
                    </a:lnTo>
                    <a:lnTo>
                      <a:pt x="2710" y="3632"/>
                    </a:lnTo>
                    <a:lnTo>
                      <a:pt x="2724" y="3544"/>
                    </a:lnTo>
                    <a:lnTo>
                      <a:pt x="2732" y="3449"/>
                    </a:lnTo>
                    <a:lnTo>
                      <a:pt x="2732" y="3346"/>
                    </a:lnTo>
                    <a:lnTo>
                      <a:pt x="2724" y="3244"/>
                    </a:lnTo>
                    <a:lnTo>
                      <a:pt x="2710" y="3134"/>
                    </a:lnTo>
                    <a:lnTo>
                      <a:pt x="2688" y="3024"/>
                    </a:lnTo>
                    <a:lnTo>
                      <a:pt x="2666" y="2907"/>
                    </a:lnTo>
                    <a:lnTo>
                      <a:pt x="2607" y="2673"/>
                    </a:lnTo>
                    <a:lnTo>
                      <a:pt x="2534" y="2439"/>
                    </a:lnTo>
                    <a:lnTo>
                      <a:pt x="2453" y="2219"/>
                    </a:lnTo>
                    <a:lnTo>
                      <a:pt x="2380" y="2007"/>
                    </a:lnTo>
                    <a:lnTo>
                      <a:pt x="2300" y="1816"/>
                    </a:lnTo>
                    <a:lnTo>
                      <a:pt x="2175" y="1538"/>
                    </a:lnTo>
                    <a:lnTo>
                      <a:pt x="2124" y="1435"/>
                    </a:lnTo>
                    <a:lnTo>
                      <a:pt x="2117" y="1348"/>
                    </a:lnTo>
                    <a:lnTo>
                      <a:pt x="2102" y="1252"/>
                    </a:lnTo>
                    <a:lnTo>
                      <a:pt x="2080" y="1128"/>
                    </a:lnTo>
                    <a:lnTo>
                      <a:pt x="2051" y="989"/>
                    </a:lnTo>
                    <a:lnTo>
                      <a:pt x="2007" y="828"/>
                    </a:lnTo>
                    <a:lnTo>
                      <a:pt x="1948" y="674"/>
                    </a:lnTo>
                    <a:lnTo>
                      <a:pt x="1912" y="593"/>
                    </a:lnTo>
                    <a:lnTo>
                      <a:pt x="1875" y="513"/>
                    </a:lnTo>
                    <a:lnTo>
                      <a:pt x="1831" y="440"/>
                    </a:lnTo>
                    <a:lnTo>
                      <a:pt x="1780" y="366"/>
                    </a:lnTo>
                    <a:lnTo>
                      <a:pt x="1729" y="293"/>
                    </a:lnTo>
                    <a:lnTo>
                      <a:pt x="1670" y="235"/>
                    </a:lnTo>
                    <a:lnTo>
                      <a:pt x="1604" y="176"/>
                    </a:lnTo>
                    <a:lnTo>
                      <a:pt x="1538" y="125"/>
                    </a:lnTo>
                    <a:lnTo>
                      <a:pt x="1465" y="81"/>
                    </a:lnTo>
                    <a:lnTo>
                      <a:pt x="1384" y="44"/>
                    </a:lnTo>
                    <a:lnTo>
                      <a:pt x="1297" y="22"/>
                    </a:lnTo>
                    <a:lnTo>
                      <a:pt x="1201" y="0"/>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2"/>
              <p:cNvSpPr/>
              <p:nvPr/>
            </p:nvSpPr>
            <p:spPr>
              <a:xfrm>
                <a:off x="3517175" y="544900"/>
                <a:ext cx="46700" cy="91550"/>
              </a:xfrm>
              <a:custGeom>
                <a:rect b="b" l="l" r="r" t="t"/>
                <a:pathLst>
                  <a:path extrusionOk="0" h="3662" w="1868">
                    <a:moveTo>
                      <a:pt x="770" y="1"/>
                    </a:moveTo>
                    <a:lnTo>
                      <a:pt x="689" y="15"/>
                    </a:lnTo>
                    <a:lnTo>
                      <a:pt x="616" y="30"/>
                    </a:lnTo>
                    <a:lnTo>
                      <a:pt x="543" y="59"/>
                    </a:lnTo>
                    <a:lnTo>
                      <a:pt x="484" y="103"/>
                    </a:lnTo>
                    <a:lnTo>
                      <a:pt x="418" y="147"/>
                    </a:lnTo>
                    <a:lnTo>
                      <a:pt x="367" y="198"/>
                    </a:lnTo>
                    <a:lnTo>
                      <a:pt x="316" y="257"/>
                    </a:lnTo>
                    <a:lnTo>
                      <a:pt x="272" y="316"/>
                    </a:lnTo>
                    <a:lnTo>
                      <a:pt x="235" y="382"/>
                    </a:lnTo>
                    <a:lnTo>
                      <a:pt x="199" y="455"/>
                    </a:lnTo>
                    <a:lnTo>
                      <a:pt x="162" y="528"/>
                    </a:lnTo>
                    <a:lnTo>
                      <a:pt x="140" y="609"/>
                    </a:lnTo>
                    <a:lnTo>
                      <a:pt x="89" y="770"/>
                    </a:lnTo>
                    <a:lnTo>
                      <a:pt x="52" y="931"/>
                    </a:lnTo>
                    <a:lnTo>
                      <a:pt x="30" y="1084"/>
                    </a:lnTo>
                    <a:lnTo>
                      <a:pt x="16" y="1238"/>
                    </a:lnTo>
                    <a:lnTo>
                      <a:pt x="8" y="1370"/>
                    </a:lnTo>
                    <a:lnTo>
                      <a:pt x="1" y="1575"/>
                    </a:lnTo>
                    <a:lnTo>
                      <a:pt x="1" y="1648"/>
                    </a:lnTo>
                    <a:lnTo>
                      <a:pt x="118" y="1978"/>
                    </a:lnTo>
                    <a:lnTo>
                      <a:pt x="221" y="2278"/>
                    </a:lnTo>
                    <a:lnTo>
                      <a:pt x="330" y="2556"/>
                    </a:lnTo>
                    <a:lnTo>
                      <a:pt x="426" y="2798"/>
                    </a:lnTo>
                    <a:lnTo>
                      <a:pt x="528" y="3017"/>
                    </a:lnTo>
                    <a:lnTo>
                      <a:pt x="623" y="3201"/>
                    </a:lnTo>
                    <a:lnTo>
                      <a:pt x="718" y="3362"/>
                    </a:lnTo>
                    <a:lnTo>
                      <a:pt x="762" y="3427"/>
                    </a:lnTo>
                    <a:lnTo>
                      <a:pt x="814" y="3486"/>
                    </a:lnTo>
                    <a:lnTo>
                      <a:pt x="858" y="3537"/>
                    </a:lnTo>
                    <a:lnTo>
                      <a:pt x="902" y="3581"/>
                    </a:lnTo>
                    <a:lnTo>
                      <a:pt x="953" y="3611"/>
                    </a:lnTo>
                    <a:lnTo>
                      <a:pt x="997" y="3640"/>
                    </a:lnTo>
                    <a:lnTo>
                      <a:pt x="1041" y="3654"/>
                    </a:lnTo>
                    <a:lnTo>
                      <a:pt x="1092" y="3662"/>
                    </a:lnTo>
                    <a:lnTo>
                      <a:pt x="1136" y="3662"/>
                    </a:lnTo>
                    <a:lnTo>
                      <a:pt x="1180" y="3654"/>
                    </a:lnTo>
                    <a:lnTo>
                      <a:pt x="1224" y="3633"/>
                    </a:lnTo>
                    <a:lnTo>
                      <a:pt x="1275" y="3611"/>
                    </a:lnTo>
                    <a:lnTo>
                      <a:pt x="1319" y="3574"/>
                    </a:lnTo>
                    <a:lnTo>
                      <a:pt x="1363" y="3523"/>
                    </a:lnTo>
                    <a:lnTo>
                      <a:pt x="1414" y="3471"/>
                    </a:lnTo>
                    <a:lnTo>
                      <a:pt x="1458" y="3406"/>
                    </a:lnTo>
                    <a:lnTo>
                      <a:pt x="1509" y="3332"/>
                    </a:lnTo>
                    <a:lnTo>
                      <a:pt x="1553" y="3244"/>
                    </a:lnTo>
                    <a:lnTo>
                      <a:pt x="1604" y="3157"/>
                    </a:lnTo>
                    <a:lnTo>
                      <a:pt x="1648" y="3054"/>
                    </a:lnTo>
                    <a:lnTo>
                      <a:pt x="1685" y="2952"/>
                    </a:lnTo>
                    <a:lnTo>
                      <a:pt x="1722" y="2842"/>
                    </a:lnTo>
                    <a:lnTo>
                      <a:pt x="1751" y="2732"/>
                    </a:lnTo>
                    <a:lnTo>
                      <a:pt x="1780" y="2615"/>
                    </a:lnTo>
                    <a:lnTo>
                      <a:pt x="1809" y="2490"/>
                    </a:lnTo>
                    <a:lnTo>
                      <a:pt x="1824" y="2366"/>
                    </a:lnTo>
                    <a:lnTo>
                      <a:pt x="1853" y="2110"/>
                    </a:lnTo>
                    <a:lnTo>
                      <a:pt x="1868" y="1853"/>
                    </a:lnTo>
                    <a:lnTo>
                      <a:pt x="1868" y="1721"/>
                    </a:lnTo>
                    <a:lnTo>
                      <a:pt x="1861" y="1597"/>
                    </a:lnTo>
                    <a:lnTo>
                      <a:pt x="1853" y="1465"/>
                    </a:lnTo>
                    <a:lnTo>
                      <a:pt x="1839" y="1341"/>
                    </a:lnTo>
                    <a:lnTo>
                      <a:pt x="1817" y="1216"/>
                    </a:lnTo>
                    <a:lnTo>
                      <a:pt x="1795" y="1092"/>
                    </a:lnTo>
                    <a:lnTo>
                      <a:pt x="1766" y="975"/>
                    </a:lnTo>
                    <a:lnTo>
                      <a:pt x="1736" y="865"/>
                    </a:lnTo>
                    <a:lnTo>
                      <a:pt x="1700" y="755"/>
                    </a:lnTo>
                    <a:lnTo>
                      <a:pt x="1656" y="645"/>
                    </a:lnTo>
                    <a:lnTo>
                      <a:pt x="1612" y="550"/>
                    </a:lnTo>
                    <a:lnTo>
                      <a:pt x="1553" y="455"/>
                    </a:lnTo>
                    <a:lnTo>
                      <a:pt x="1502" y="374"/>
                    </a:lnTo>
                    <a:lnTo>
                      <a:pt x="1436" y="294"/>
                    </a:lnTo>
                    <a:lnTo>
                      <a:pt x="1370" y="220"/>
                    </a:lnTo>
                    <a:lnTo>
                      <a:pt x="1297" y="162"/>
                    </a:lnTo>
                    <a:lnTo>
                      <a:pt x="1216" y="111"/>
                    </a:lnTo>
                    <a:lnTo>
                      <a:pt x="1136" y="67"/>
                    </a:lnTo>
                    <a:lnTo>
                      <a:pt x="1048" y="37"/>
                    </a:lnTo>
                    <a:lnTo>
                      <a:pt x="953" y="15"/>
                    </a:lnTo>
                    <a:lnTo>
                      <a:pt x="858"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2"/>
              <p:cNvSpPr/>
              <p:nvPr/>
            </p:nvSpPr>
            <p:spPr>
              <a:xfrm>
                <a:off x="2992550" y="238125"/>
                <a:ext cx="651325" cy="527925"/>
              </a:xfrm>
              <a:custGeom>
                <a:rect b="b" l="l" r="r" t="t"/>
                <a:pathLst>
                  <a:path extrusionOk="0" h="21117" w="26053">
                    <a:moveTo>
                      <a:pt x="16593" y="0"/>
                    </a:moveTo>
                    <a:lnTo>
                      <a:pt x="16410" y="15"/>
                    </a:lnTo>
                    <a:lnTo>
                      <a:pt x="16234" y="44"/>
                    </a:lnTo>
                    <a:lnTo>
                      <a:pt x="16073" y="73"/>
                    </a:lnTo>
                    <a:lnTo>
                      <a:pt x="15919" y="117"/>
                    </a:lnTo>
                    <a:lnTo>
                      <a:pt x="15773" y="176"/>
                    </a:lnTo>
                    <a:lnTo>
                      <a:pt x="15633" y="234"/>
                    </a:lnTo>
                    <a:lnTo>
                      <a:pt x="15509" y="300"/>
                    </a:lnTo>
                    <a:lnTo>
                      <a:pt x="15392" y="373"/>
                    </a:lnTo>
                    <a:lnTo>
                      <a:pt x="15275" y="447"/>
                    </a:lnTo>
                    <a:lnTo>
                      <a:pt x="15172" y="527"/>
                    </a:lnTo>
                    <a:lnTo>
                      <a:pt x="15084" y="608"/>
                    </a:lnTo>
                    <a:lnTo>
                      <a:pt x="14996" y="696"/>
                    </a:lnTo>
                    <a:lnTo>
                      <a:pt x="14916" y="783"/>
                    </a:lnTo>
                    <a:lnTo>
                      <a:pt x="14843" y="864"/>
                    </a:lnTo>
                    <a:lnTo>
                      <a:pt x="14777" y="952"/>
                    </a:lnTo>
                    <a:lnTo>
                      <a:pt x="14667" y="1113"/>
                    </a:lnTo>
                    <a:lnTo>
                      <a:pt x="14579" y="1267"/>
                    </a:lnTo>
                    <a:lnTo>
                      <a:pt x="14513" y="1399"/>
                    </a:lnTo>
                    <a:lnTo>
                      <a:pt x="14469" y="1494"/>
                    </a:lnTo>
                    <a:lnTo>
                      <a:pt x="14433" y="1589"/>
                    </a:lnTo>
                    <a:lnTo>
                      <a:pt x="14433" y="1545"/>
                    </a:lnTo>
                    <a:lnTo>
                      <a:pt x="14425" y="1494"/>
                    </a:lnTo>
                    <a:lnTo>
                      <a:pt x="14411" y="1428"/>
                    </a:lnTo>
                    <a:lnTo>
                      <a:pt x="14389" y="1347"/>
                    </a:lnTo>
                    <a:lnTo>
                      <a:pt x="14352" y="1259"/>
                    </a:lnTo>
                    <a:lnTo>
                      <a:pt x="14301" y="1164"/>
                    </a:lnTo>
                    <a:lnTo>
                      <a:pt x="14235" y="1062"/>
                    </a:lnTo>
                    <a:lnTo>
                      <a:pt x="14147" y="959"/>
                    </a:lnTo>
                    <a:lnTo>
                      <a:pt x="14089" y="908"/>
                    </a:lnTo>
                    <a:lnTo>
                      <a:pt x="14030" y="857"/>
                    </a:lnTo>
                    <a:lnTo>
                      <a:pt x="13964" y="805"/>
                    </a:lnTo>
                    <a:lnTo>
                      <a:pt x="13891" y="754"/>
                    </a:lnTo>
                    <a:lnTo>
                      <a:pt x="13810" y="703"/>
                    </a:lnTo>
                    <a:lnTo>
                      <a:pt x="13722" y="659"/>
                    </a:lnTo>
                    <a:lnTo>
                      <a:pt x="13627" y="615"/>
                    </a:lnTo>
                    <a:lnTo>
                      <a:pt x="13525" y="571"/>
                    </a:lnTo>
                    <a:lnTo>
                      <a:pt x="13408" y="527"/>
                    </a:lnTo>
                    <a:lnTo>
                      <a:pt x="13290" y="491"/>
                    </a:lnTo>
                    <a:lnTo>
                      <a:pt x="13159" y="461"/>
                    </a:lnTo>
                    <a:lnTo>
                      <a:pt x="13019" y="425"/>
                    </a:lnTo>
                    <a:lnTo>
                      <a:pt x="12866" y="403"/>
                    </a:lnTo>
                    <a:lnTo>
                      <a:pt x="12705" y="381"/>
                    </a:lnTo>
                    <a:lnTo>
                      <a:pt x="12544" y="366"/>
                    </a:lnTo>
                    <a:lnTo>
                      <a:pt x="12382" y="366"/>
                    </a:lnTo>
                    <a:lnTo>
                      <a:pt x="12229" y="381"/>
                    </a:lnTo>
                    <a:lnTo>
                      <a:pt x="12075" y="403"/>
                    </a:lnTo>
                    <a:lnTo>
                      <a:pt x="11929" y="439"/>
                    </a:lnTo>
                    <a:lnTo>
                      <a:pt x="11782" y="491"/>
                    </a:lnTo>
                    <a:lnTo>
                      <a:pt x="11643" y="549"/>
                    </a:lnTo>
                    <a:lnTo>
                      <a:pt x="11511" y="608"/>
                    </a:lnTo>
                    <a:lnTo>
                      <a:pt x="11379" y="681"/>
                    </a:lnTo>
                    <a:lnTo>
                      <a:pt x="11255" y="761"/>
                    </a:lnTo>
                    <a:lnTo>
                      <a:pt x="11130" y="849"/>
                    </a:lnTo>
                    <a:lnTo>
                      <a:pt x="11013" y="937"/>
                    </a:lnTo>
                    <a:lnTo>
                      <a:pt x="10903" y="1032"/>
                    </a:lnTo>
                    <a:lnTo>
                      <a:pt x="10794" y="1135"/>
                    </a:lnTo>
                    <a:lnTo>
                      <a:pt x="10698" y="1230"/>
                    </a:lnTo>
                    <a:lnTo>
                      <a:pt x="10596" y="1333"/>
                    </a:lnTo>
                    <a:lnTo>
                      <a:pt x="10420" y="1538"/>
                    </a:lnTo>
                    <a:lnTo>
                      <a:pt x="10266" y="1735"/>
                    </a:lnTo>
                    <a:lnTo>
                      <a:pt x="10135" y="1926"/>
                    </a:lnTo>
                    <a:lnTo>
                      <a:pt x="10017" y="2094"/>
                    </a:lnTo>
                    <a:lnTo>
                      <a:pt x="9930" y="2241"/>
                    </a:lnTo>
                    <a:lnTo>
                      <a:pt x="9871" y="2350"/>
                    </a:lnTo>
                    <a:lnTo>
                      <a:pt x="9820" y="2446"/>
                    </a:lnTo>
                    <a:lnTo>
                      <a:pt x="9761" y="2416"/>
                    </a:lnTo>
                    <a:lnTo>
                      <a:pt x="9607" y="2336"/>
                    </a:lnTo>
                    <a:lnTo>
                      <a:pt x="9373" y="2219"/>
                    </a:lnTo>
                    <a:lnTo>
                      <a:pt x="9080" y="2087"/>
                    </a:lnTo>
                    <a:lnTo>
                      <a:pt x="8912" y="2021"/>
                    </a:lnTo>
                    <a:lnTo>
                      <a:pt x="8743" y="1955"/>
                    </a:lnTo>
                    <a:lnTo>
                      <a:pt x="8560" y="1896"/>
                    </a:lnTo>
                    <a:lnTo>
                      <a:pt x="8377" y="1845"/>
                    </a:lnTo>
                    <a:lnTo>
                      <a:pt x="8194" y="1809"/>
                    </a:lnTo>
                    <a:lnTo>
                      <a:pt x="8011" y="1779"/>
                    </a:lnTo>
                    <a:lnTo>
                      <a:pt x="7835" y="1757"/>
                    </a:lnTo>
                    <a:lnTo>
                      <a:pt x="7660" y="1757"/>
                    </a:lnTo>
                    <a:lnTo>
                      <a:pt x="7579" y="1765"/>
                    </a:lnTo>
                    <a:lnTo>
                      <a:pt x="7499" y="1779"/>
                    </a:lnTo>
                    <a:lnTo>
                      <a:pt x="7418" y="1801"/>
                    </a:lnTo>
                    <a:lnTo>
                      <a:pt x="7345" y="1831"/>
                    </a:lnTo>
                    <a:lnTo>
                      <a:pt x="7279" y="1867"/>
                    </a:lnTo>
                    <a:lnTo>
                      <a:pt x="7206" y="1904"/>
                    </a:lnTo>
                    <a:lnTo>
                      <a:pt x="7147" y="1948"/>
                    </a:lnTo>
                    <a:lnTo>
                      <a:pt x="7081" y="1999"/>
                    </a:lnTo>
                    <a:lnTo>
                      <a:pt x="7023" y="2050"/>
                    </a:lnTo>
                    <a:lnTo>
                      <a:pt x="6971" y="2109"/>
                    </a:lnTo>
                    <a:lnTo>
                      <a:pt x="6869" y="2226"/>
                    </a:lnTo>
                    <a:lnTo>
                      <a:pt x="6774" y="2358"/>
                    </a:lnTo>
                    <a:lnTo>
                      <a:pt x="6693" y="2490"/>
                    </a:lnTo>
                    <a:lnTo>
                      <a:pt x="6627" y="2614"/>
                    </a:lnTo>
                    <a:lnTo>
                      <a:pt x="6569" y="2746"/>
                    </a:lnTo>
                    <a:lnTo>
                      <a:pt x="6518" y="2863"/>
                    </a:lnTo>
                    <a:lnTo>
                      <a:pt x="6481" y="2965"/>
                    </a:lnTo>
                    <a:lnTo>
                      <a:pt x="6430" y="3127"/>
                    </a:lnTo>
                    <a:lnTo>
                      <a:pt x="6408" y="3185"/>
                    </a:lnTo>
                    <a:lnTo>
                      <a:pt x="6371" y="3148"/>
                    </a:lnTo>
                    <a:lnTo>
                      <a:pt x="6327" y="3112"/>
                    </a:lnTo>
                    <a:lnTo>
                      <a:pt x="6261" y="3075"/>
                    </a:lnTo>
                    <a:lnTo>
                      <a:pt x="6181" y="3024"/>
                    </a:lnTo>
                    <a:lnTo>
                      <a:pt x="6078" y="2980"/>
                    </a:lnTo>
                    <a:lnTo>
                      <a:pt x="5946" y="2943"/>
                    </a:lnTo>
                    <a:lnTo>
                      <a:pt x="5800" y="2914"/>
                    </a:lnTo>
                    <a:lnTo>
                      <a:pt x="5719" y="2900"/>
                    </a:lnTo>
                    <a:lnTo>
                      <a:pt x="5632" y="2892"/>
                    </a:lnTo>
                    <a:lnTo>
                      <a:pt x="5536" y="2892"/>
                    </a:lnTo>
                    <a:lnTo>
                      <a:pt x="5434" y="2900"/>
                    </a:lnTo>
                    <a:lnTo>
                      <a:pt x="5331" y="2907"/>
                    </a:lnTo>
                    <a:lnTo>
                      <a:pt x="5214" y="2914"/>
                    </a:lnTo>
                    <a:lnTo>
                      <a:pt x="5097" y="2936"/>
                    </a:lnTo>
                    <a:lnTo>
                      <a:pt x="4973" y="2965"/>
                    </a:lnTo>
                    <a:lnTo>
                      <a:pt x="4841" y="2995"/>
                    </a:lnTo>
                    <a:lnTo>
                      <a:pt x="4702" y="3039"/>
                    </a:lnTo>
                    <a:lnTo>
                      <a:pt x="4555" y="3090"/>
                    </a:lnTo>
                    <a:lnTo>
                      <a:pt x="4409" y="3148"/>
                    </a:lnTo>
                    <a:lnTo>
                      <a:pt x="4248" y="3214"/>
                    </a:lnTo>
                    <a:lnTo>
                      <a:pt x="4087" y="3295"/>
                    </a:lnTo>
                    <a:lnTo>
                      <a:pt x="3911" y="3383"/>
                    </a:lnTo>
                    <a:lnTo>
                      <a:pt x="3735" y="3485"/>
                    </a:lnTo>
                    <a:lnTo>
                      <a:pt x="3559" y="3595"/>
                    </a:lnTo>
                    <a:lnTo>
                      <a:pt x="3406" y="3705"/>
                    </a:lnTo>
                    <a:lnTo>
                      <a:pt x="3259" y="3829"/>
                    </a:lnTo>
                    <a:lnTo>
                      <a:pt x="3135" y="3954"/>
                    </a:lnTo>
                    <a:lnTo>
                      <a:pt x="3018" y="4086"/>
                    </a:lnTo>
                    <a:lnTo>
                      <a:pt x="2922" y="4225"/>
                    </a:lnTo>
                    <a:lnTo>
                      <a:pt x="2835" y="4364"/>
                    </a:lnTo>
                    <a:lnTo>
                      <a:pt x="2754" y="4503"/>
                    </a:lnTo>
                    <a:lnTo>
                      <a:pt x="2688" y="4650"/>
                    </a:lnTo>
                    <a:lnTo>
                      <a:pt x="2637" y="4789"/>
                    </a:lnTo>
                    <a:lnTo>
                      <a:pt x="2593" y="4935"/>
                    </a:lnTo>
                    <a:lnTo>
                      <a:pt x="2556" y="5082"/>
                    </a:lnTo>
                    <a:lnTo>
                      <a:pt x="2527" y="5228"/>
                    </a:lnTo>
                    <a:lnTo>
                      <a:pt x="2505" y="5374"/>
                    </a:lnTo>
                    <a:lnTo>
                      <a:pt x="2498" y="5514"/>
                    </a:lnTo>
                    <a:lnTo>
                      <a:pt x="2490" y="5653"/>
                    </a:lnTo>
                    <a:lnTo>
                      <a:pt x="2490" y="5784"/>
                    </a:lnTo>
                    <a:lnTo>
                      <a:pt x="2498" y="5916"/>
                    </a:lnTo>
                    <a:lnTo>
                      <a:pt x="2512" y="6165"/>
                    </a:lnTo>
                    <a:lnTo>
                      <a:pt x="2549" y="6392"/>
                    </a:lnTo>
                    <a:lnTo>
                      <a:pt x="2586" y="6590"/>
                    </a:lnTo>
                    <a:lnTo>
                      <a:pt x="2630" y="6751"/>
                    </a:lnTo>
                    <a:lnTo>
                      <a:pt x="2666" y="6875"/>
                    </a:lnTo>
                    <a:lnTo>
                      <a:pt x="2703" y="6978"/>
                    </a:lnTo>
                    <a:lnTo>
                      <a:pt x="2637" y="6971"/>
                    </a:lnTo>
                    <a:lnTo>
                      <a:pt x="2571" y="6963"/>
                    </a:lnTo>
                    <a:lnTo>
                      <a:pt x="2359" y="6963"/>
                    </a:lnTo>
                    <a:lnTo>
                      <a:pt x="2227" y="6978"/>
                    </a:lnTo>
                    <a:lnTo>
                      <a:pt x="2088" y="7000"/>
                    </a:lnTo>
                    <a:lnTo>
                      <a:pt x="1927" y="7044"/>
                    </a:lnTo>
                    <a:lnTo>
                      <a:pt x="1766" y="7102"/>
                    </a:lnTo>
                    <a:lnTo>
                      <a:pt x="1685" y="7139"/>
                    </a:lnTo>
                    <a:lnTo>
                      <a:pt x="1597" y="7183"/>
                    </a:lnTo>
                    <a:lnTo>
                      <a:pt x="1517" y="7227"/>
                    </a:lnTo>
                    <a:lnTo>
                      <a:pt x="1429" y="7285"/>
                    </a:lnTo>
                    <a:lnTo>
                      <a:pt x="1348" y="7344"/>
                    </a:lnTo>
                    <a:lnTo>
                      <a:pt x="1260" y="7417"/>
                    </a:lnTo>
                    <a:lnTo>
                      <a:pt x="1180" y="7490"/>
                    </a:lnTo>
                    <a:lnTo>
                      <a:pt x="1099" y="7578"/>
                    </a:lnTo>
                    <a:lnTo>
                      <a:pt x="1019" y="7666"/>
                    </a:lnTo>
                    <a:lnTo>
                      <a:pt x="945" y="7769"/>
                    </a:lnTo>
                    <a:lnTo>
                      <a:pt x="872" y="7879"/>
                    </a:lnTo>
                    <a:lnTo>
                      <a:pt x="799" y="8003"/>
                    </a:lnTo>
                    <a:lnTo>
                      <a:pt x="733" y="8135"/>
                    </a:lnTo>
                    <a:lnTo>
                      <a:pt x="675" y="8274"/>
                    </a:lnTo>
                    <a:lnTo>
                      <a:pt x="623" y="8420"/>
                    </a:lnTo>
                    <a:lnTo>
                      <a:pt x="587" y="8567"/>
                    </a:lnTo>
                    <a:lnTo>
                      <a:pt x="565" y="8721"/>
                    </a:lnTo>
                    <a:lnTo>
                      <a:pt x="557" y="8882"/>
                    </a:lnTo>
                    <a:lnTo>
                      <a:pt x="565" y="9035"/>
                    </a:lnTo>
                    <a:lnTo>
                      <a:pt x="587" y="9197"/>
                    </a:lnTo>
                    <a:lnTo>
                      <a:pt x="616" y="9358"/>
                    </a:lnTo>
                    <a:lnTo>
                      <a:pt x="653" y="9519"/>
                    </a:lnTo>
                    <a:lnTo>
                      <a:pt x="704" y="9672"/>
                    </a:lnTo>
                    <a:lnTo>
                      <a:pt x="770" y="9834"/>
                    </a:lnTo>
                    <a:lnTo>
                      <a:pt x="836" y="9995"/>
                    </a:lnTo>
                    <a:lnTo>
                      <a:pt x="909" y="10148"/>
                    </a:lnTo>
                    <a:lnTo>
                      <a:pt x="989" y="10302"/>
                    </a:lnTo>
                    <a:lnTo>
                      <a:pt x="1070" y="10449"/>
                    </a:lnTo>
                    <a:lnTo>
                      <a:pt x="1158" y="10595"/>
                    </a:lnTo>
                    <a:lnTo>
                      <a:pt x="1253" y="10734"/>
                    </a:lnTo>
                    <a:lnTo>
                      <a:pt x="1436" y="11005"/>
                    </a:lnTo>
                    <a:lnTo>
                      <a:pt x="1619" y="11254"/>
                    </a:lnTo>
                    <a:lnTo>
                      <a:pt x="1802" y="11481"/>
                    </a:lnTo>
                    <a:lnTo>
                      <a:pt x="1963" y="11671"/>
                    </a:lnTo>
                    <a:lnTo>
                      <a:pt x="2102" y="11825"/>
                    </a:lnTo>
                    <a:lnTo>
                      <a:pt x="2212" y="11942"/>
                    </a:lnTo>
                    <a:lnTo>
                      <a:pt x="2315" y="12037"/>
                    </a:lnTo>
                    <a:lnTo>
                      <a:pt x="2227" y="12081"/>
                    </a:lnTo>
                    <a:lnTo>
                      <a:pt x="2000" y="12199"/>
                    </a:lnTo>
                    <a:lnTo>
                      <a:pt x="1846" y="12286"/>
                    </a:lnTo>
                    <a:lnTo>
                      <a:pt x="1670" y="12396"/>
                    </a:lnTo>
                    <a:lnTo>
                      <a:pt x="1480" y="12513"/>
                    </a:lnTo>
                    <a:lnTo>
                      <a:pt x="1282" y="12645"/>
                    </a:lnTo>
                    <a:lnTo>
                      <a:pt x="1085" y="12792"/>
                    </a:lnTo>
                    <a:lnTo>
                      <a:pt x="880" y="12953"/>
                    </a:lnTo>
                    <a:lnTo>
                      <a:pt x="689" y="13121"/>
                    </a:lnTo>
                    <a:lnTo>
                      <a:pt x="601" y="13216"/>
                    </a:lnTo>
                    <a:lnTo>
                      <a:pt x="513" y="13304"/>
                    </a:lnTo>
                    <a:lnTo>
                      <a:pt x="426" y="13399"/>
                    </a:lnTo>
                    <a:lnTo>
                      <a:pt x="352" y="13495"/>
                    </a:lnTo>
                    <a:lnTo>
                      <a:pt x="279" y="13590"/>
                    </a:lnTo>
                    <a:lnTo>
                      <a:pt x="213" y="13692"/>
                    </a:lnTo>
                    <a:lnTo>
                      <a:pt x="155" y="13795"/>
                    </a:lnTo>
                    <a:lnTo>
                      <a:pt x="103" y="13897"/>
                    </a:lnTo>
                    <a:lnTo>
                      <a:pt x="59" y="14000"/>
                    </a:lnTo>
                    <a:lnTo>
                      <a:pt x="23" y="14102"/>
                    </a:lnTo>
                    <a:lnTo>
                      <a:pt x="8" y="14212"/>
                    </a:lnTo>
                    <a:lnTo>
                      <a:pt x="1" y="14315"/>
                    </a:lnTo>
                    <a:lnTo>
                      <a:pt x="16" y="14417"/>
                    </a:lnTo>
                    <a:lnTo>
                      <a:pt x="38" y="14527"/>
                    </a:lnTo>
                    <a:lnTo>
                      <a:pt x="74" y="14629"/>
                    </a:lnTo>
                    <a:lnTo>
                      <a:pt x="125" y="14732"/>
                    </a:lnTo>
                    <a:lnTo>
                      <a:pt x="184" y="14827"/>
                    </a:lnTo>
                    <a:lnTo>
                      <a:pt x="257" y="14930"/>
                    </a:lnTo>
                    <a:lnTo>
                      <a:pt x="338" y="15025"/>
                    </a:lnTo>
                    <a:lnTo>
                      <a:pt x="426" y="15120"/>
                    </a:lnTo>
                    <a:lnTo>
                      <a:pt x="513" y="15215"/>
                    </a:lnTo>
                    <a:lnTo>
                      <a:pt x="616" y="15310"/>
                    </a:lnTo>
                    <a:lnTo>
                      <a:pt x="718" y="15398"/>
                    </a:lnTo>
                    <a:lnTo>
                      <a:pt x="828" y="15479"/>
                    </a:lnTo>
                    <a:lnTo>
                      <a:pt x="1055" y="15647"/>
                    </a:lnTo>
                    <a:lnTo>
                      <a:pt x="1282" y="15794"/>
                    </a:lnTo>
                    <a:lnTo>
                      <a:pt x="1509" y="15925"/>
                    </a:lnTo>
                    <a:lnTo>
                      <a:pt x="1722" y="16050"/>
                    </a:lnTo>
                    <a:lnTo>
                      <a:pt x="1912" y="16145"/>
                    </a:lnTo>
                    <a:lnTo>
                      <a:pt x="2205" y="16292"/>
                    </a:lnTo>
                    <a:lnTo>
                      <a:pt x="2315" y="16336"/>
                    </a:lnTo>
                    <a:lnTo>
                      <a:pt x="2285" y="16365"/>
                    </a:lnTo>
                    <a:lnTo>
                      <a:pt x="2219" y="16438"/>
                    </a:lnTo>
                    <a:lnTo>
                      <a:pt x="2124" y="16555"/>
                    </a:lnTo>
                    <a:lnTo>
                      <a:pt x="2007" y="16702"/>
                    </a:lnTo>
                    <a:lnTo>
                      <a:pt x="1956" y="16797"/>
                    </a:lnTo>
                    <a:lnTo>
                      <a:pt x="1897" y="16892"/>
                    </a:lnTo>
                    <a:lnTo>
                      <a:pt x="1846" y="16994"/>
                    </a:lnTo>
                    <a:lnTo>
                      <a:pt x="1802" y="17104"/>
                    </a:lnTo>
                    <a:lnTo>
                      <a:pt x="1766" y="17214"/>
                    </a:lnTo>
                    <a:lnTo>
                      <a:pt x="1736" y="17339"/>
                    </a:lnTo>
                    <a:lnTo>
                      <a:pt x="1714" y="17463"/>
                    </a:lnTo>
                    <a:lnTo>
                      <a:pt x="1707" y="17588"/>
                    </a:lnTo>
                    <a:lnTo>
                      <a:pt x="1714" y="17653"/>
                    </a:lnTo>
                    <a:lnTo>
                      <a:pt x="1722" y="17712"/>
                    </a:lnTo>
                    <a:lnTo>
                      <a:pt x="1744" y="17778"/>
                    </a:lnTo>
                    <a:lnTo>
                      <a:pt x="1773" y="17837"/>
                    </a:lnTo>
                    <a:lnTo>
                      <a:pt x="1802" y="17895"/>
                    </a:lnTo>
                    <a:lnTo>
                      <a:pt x="1846" y="17946"/>
                    </a:lnTo>
                    <a:lnTo>
                      <a:pt x="1890" y="18005"/>
                    </a:lnTo>
                    <a:lnTo>
                      <a:pt x="1934" y="18056"/>
                    </a:lnTo>
                    <a:lnTo>
                      <a:pt x="2051" y="18151"/>
                    </a:lnTo>
                    <a:lnTo>
                      <a:pt x="2176" y="18247"/>
                    </a:lnTo>
                    <a:lnTo>
                      <a:pt x="2307" y="18327"/>
                    </a:lnTo>
                    <a:lnTo>
                      <a:pt x="2439" y="18408"/>
                    </a:lnTo>
                    <a:lnTo>
                      <a:pt x="2578" y="18474"/>
                    </a:lnTo>
                    <a:lnTo>
                      <a:pt x="2710" y="18532"/>
                    </a:lnTo>
                    <a:lnTo>
                      <a:pt x="2944" y="18627"/>
                    </a:lnTo>
                    <a:lnTo>
                      <a:pt x="3113" y="18686"/>
                    </a:lnTo>
                    <a:lnTo>
                      <a:pt x="3171" y="18708"/>
                    </a:lnTo>
                    <a:lnTo>
                      <a:pt x="3171" y="18752"/>
                    </a:lnTo>
                    <a:lnTo>
                      <a:pt x="3179" y="18876"/>
                    </a:lnTo>
                    <a:lnTo>
                      <a:pt x="3179" y="18964"/>
                    </a:lnTo>
                    <a:lnTo>
                      <a:pt x="3193" y="19059"/>
                    </a:lnTo>
                    <a:lnTo>
                      <a:pt x="3215" y="19169"/>
                    </a:lnTo>
                    <a:lnTo>
                      <a:pt x="3245" y="19286"/>
                    </a:lnTo>
                    <a:lnTo>
                      <a:pt x="3281" y="19411"/>
                    </a:lnTo>
                    <a:lnTo>
                      <a:pt x="3340" y="19543"/>
                    </a:lnTo>
                    <a:lnTo>
                      <a:pt x="3406" y="19667"/>
                    </a:lnTo>
                    <a:lnTo>
                      <a:pt x="3486" y="19799"/>
                    </a:lnTo>
                    <a:lnTo>
                      <a:pt x="3581" y="19923"/>
                    </a:lnTo>
                    <a:lnTo>
                      <a:pt x="3640" y="19982"/>
                    </a:lnTo>
                    <a:lnTo>
                      <a:pt x="3699" y="20040"/>
                    </a:lnTo>
                    <a:lnTo>
                      <a:pt x="3764" y="20099"/>
                    </a:lnTo>
                    <a:lnTo>
                      <a:pt x="3838" y="20158"/>
                    </a:lnTo>
                    <a:lnTo>
                      <a:pt x="3911" y="20209"/>
                    </a:lnTo>
                    <a:lnTo>
                      <a:pt x="3991" y="20260"/>
                    </a:lnTo>
                    <a:lnTo>
                      <a:pt x="4079" y="20304"/>
                    </a:lnTo>
                    <a:lnTo>
                      <a:pt x="4152" y="20341"/>
                    </a:lnTo>
                    <a:lnTo>
                      <a:pt x="4233" y="20370"/>
                    </a:lnTo>
                    <a:lnTo>
                      <a:pt x="4299" y="20392"/>
                    </a:lnTo>
                    <a:lnTo>
                      <a:pt x="4365" y="20414"/>
                    </a:lnTo>
                    <a:lnTo>
                      <a:pt x="4431" y="20421"/>
                    </a:lnTo>
                    <a:lnTo>
                      <a:pt x="4489" y="20429"/>
                    </a:lnTo>
                    <a:lnTo>
                      <a:pt x="4548" y="20436"/>
                    </a:lnTo>
                    <a:lnTo>
                      <a:pt x="4599" y="20429"/>
                    </a:lnTo>
                    <a:lnTo>
                      <a:pt x="4643" y="20429"/>
                    </a:lnTo>
                    <a:lnTo>
                      <a:pt x="4731" y="20399"/>
                    </a:lnTo>
                    <a:lnTo>
                      <a:pt x="4811" y="20370"/>
                    </a:lnTo>
                    <a:lnTo>
                      <a:pt x="4870" y="20326"/>
                    </a:lnTo>
                    <a:lnTo>
                      <a:pt x="4929" y="20275"/>
                    </a:lnTo>
                    <a:lnTo>
                      <a:pt x="4973" y="20216"/>
                    </a:lnTo>
                    <a:lnTo>
                      <a:pt x="5002" y="20165"/>
                    </a:lnTo>
                    <a:lnTo>
                      <a:pt x="5031" y="20114"/>
                    </a:lnTo>
                    <a:lnTo>
                      <a:pt x="5060" y="20033"/>
                    </a:lnTo>
                    <a:lnTo>
                      <a:pt x="5075" y="20004"/>
                    </a:lnTo>
                    <a:lnTo>
                      <a:pt x="5082" y="20040"/>
                    </a:lnTo>
                    <a:lnTo>
                      <a:pt x="5126" y="20128"/>
                    </a:lnTo>
                    <a:lnTo>
                      <a:pt x="5163" y="20194"/>
                    </a:lnTo>
                    <a:lnTo>
                      <a:pt x="5207" y="20267"/>
                    </a:lnTo>
                    <a:lnTo>
                      <a:pt x="5265" y="20348"/>
                    </a:lnTo>
                    <a:lnTo>
                      <a:pt x="5331" y="20429"/>
                    </a:lnTo>
                    <a:lnTo>
                      <a:pt x="5412" y="20516"/>
                    </a:lnTo>
                    <a:lnTo>
                      <a:pt x="5500" y="20612"/>
                    </a:lnTo>
                    <a:lnTo>
                      <a:pt x="5610" y="20699"/>
                    </a:lnTo>
                    <a:lnTo>
                      <a:pt x="5727" y="20787"/>
                    </a:lnTo>
                    <a:lnTo>
                      <a:pt x="5866" y="20868"/>
                    </a:lnTo>
                    <a:lnTo>
                      <a:pt x="6012" y="20948"/>
                    </a:lnTo>
                    <a:lnTo>
                      <a:pt x="6181" y="21022"/>
                    </a:lnTo>
                    <a:lnTo>
                      <a:pt x="6364" y="21080"/>
                    </a:lnTo>
                    <a:lnTo>
                      <a:pt x="6466" y="21102"/>
                    </a:lnTo>
                    <a:lnTo>
                      <a:pt x="6569" y="21117"/>
                    </a:lnTo>
                    <a:lnTo>
                      <a:pt x="6671" y="21109"/>
                    </a:lnTo>
                    <a:lnTo>
                      <a:pt x="6781" y="21095"/>
                    </a:lnTo>
                    <a:lnTo>
                      <a:pt x="6891" y="21073"/>
                    </a:lnTo>
                    <a:lnTo>
                      <a:pt x="7001" y="21036"/>
                    </a:lnTo>
                    <a:lnTo>
                      <a:pt x="7118" y="21000"/>
                    </a:lnTo>
                    <a:lnTo>
                      <a:pt x="7228" y="20948"/>
                    </a:lnTo>
                    <a:lnTo>
                      <a:pt x="7345" y="20890"/>
                    </a:lnTo>
                    <a:lnTo>
                      <a:pt x="7455" y="20824"/>
                    </a:lnTo>
                    <a:lnTo>
                      <a:pt x="7572" y="20758"/>
                    </a:lnTo>
                    <a:lnTo>
                      <a:pt x="7682" y="20685"/>
                    </a:lnTo>
                    <a:lnTo>
                      <a:pt x="7901" y="20524"/>
                    </a:lnTo>
                    <a:lnTo>
                      <a:pt x="8114" y="20355"/>
                    </a:lnTo>
                    <a:lnTo>
                      <a:pt x="8311" y="20180"/>
                    </a:lnTo>
                    <a:lnTo>
                      <a:pt x="8494" y="20011"/>
                    </a:lnTo>
                    <a:lnTo>
                      <a:pt x="8663" y="19850"/>
                    </a:lnTo>
                    <a:lnTo>
                      <a:pt x="8802" y="19704"/>
                    </a:lnTo>
                    <a:lnTo>
                      <a:pt x="9007" y="19484"/>
                    </a:lnTo>
                    <a:lnTo>
                      <a:pt x="9080" y="19403"/>
                    </a:lnTo>
                    <a:lnTo>
                      <a:pt x="11716" y="20912"/>
                    </a:lnTo>
                    <a:lnTo>
                      <a:pt x="16461" y="20224"/>
                    </a:lnTo>
                    <a:lnTo>
                      <a:pt x="20210" y="18107"/>
                    </a:lnTo>
                    <a:lnTo>
                      <a:pt x="20334" y="18093"/>
                    </a:lnTo>
                    <a:lnTo>
                      <a:pt x="20671" y="18042"/>
                    </a:lnTo>
                    <a:lnTo>
                      <a:pt x="21162" y="17968"/>
                    </a:lnTo>
                    <a:lnTo>
                      <a:pt x="21440" y="17917"/>
                    </a:lnTo>
                    <a:lnTo>
                      <a:pt x="21740" y="17859"/>
                    </a:lnTo>
                    <a:lnTo>
                      <a:pt x="22040" y="17793"/>
                    </a:lnTo>
                    <a:lnTo>
                      <a:pt x="22348" y="17727"/>
                    </a:lnTo>
                    <a:lnTo>
                      <a:pt x="22641" y="17646"/>
                    </a:lnTo>
                    <a:lnTo>
                      <a:pt x="22926" y="17558"/>
                    </a:lnTo>
                    <a:lnTo>
                      <a:pt x="23183" y="17470"/>
                    </a:lnTo>
                    <a:lnTo>
                      <a:pt x="23300" y="17419"/>
                    </a:lnTo>
                    <a:lnTo>
                      <a:pt x="23409" y="17375"/>
                    </a:lnTo>
                    <a:lnTo>
                      <a:pt x="23512" y="17324"/>
                    </a:lnTo>
                    <a:lnTo>
                      <a:pt x="23600" y="17265"/>
                    </a:lnTo>
                    <a:lnTo>
                      <a:pt x="23680" y="17214"/>
                    </a:lnTo>
                    <a:lnTo>
                      <a:pt x="23746" y="17156"/>
                    </a:lnTo>
                    <a:lnTo>
                      <a:pt x="23805" y="17097"/>
                    </a:lnTo>
                    <a:lnTo>
                      <a:pt x="23856" y="17038"/>
                    </a:lnTo>
                    <a:lnTo>
                      <a:pt x="23900" y="16980"/>
                    </a:lnTo>
                    <a:lnTo>
                      <a:pt x="23937" y="16921"/>
                    </a:lnTo>
                    <a:lnTo>
                      <a:pt x="23966" y="16855"/>
                    </a:lnTo>
                    <a:lnTo>
                      <a:pt x="23988" y="16797"/>
                    </a:lnTo>
                    <a:lnTo>
                      <a:pt x="24003" y="16731"/>
                    </a:lnTo>
                    <a:lnTo>
                      <a:pt x="24017" y="16665"/>
                    </a:lnTo>
                    <a:lnTo>
                      <a:pt x="24025" y="16606"/>
                    </a:lnTo>
                    <a:lnTo>
                      <a:pt x="24025" y="16541"/>
                    </a:lnTo>
                    <a:lnTo>
                      <a:pt x="24017" y="16416"/>
                    </a:lnTo>
                    <a:lnTo>
                      <a:pt x="24003" y="16292"/>
                    </a:lnTo>
                    <a:lnTo>
                      <a:pt x="23973" y="16174"/>
                    </a:lnTo>
                    <a:lnTo>
                      <a:pt x="23929" y="16065"/>
                    </a:lnTo>
                    <a:lnTo>
                      <a:pt x="23893" y="15969"/>
                    </a:lnTo>
                    <a:lnTo>
                      <a:pt x="23849" y="15874"/>
                    </a:lnTo>
                    <a:lnTo>
                      <a:pt x="23805" y="15801"/>
                    </a:lnTo>
                    <a:lnTo>
                      <a:pt x="23732" y="15691"/>
                    </a:lnTo>
                    <a:lnTo>
                      <a:pt x="23710" y="15647"/>
                    </a:lnTo>
                    <a:lnTo>
                      <a:pt x="23768" y="15625"/>
                    </a:lnTo>
                    <a:lnTo>
                      <a:pt x="23937" y="15552"/>
                    </a:lnTo>
                    <a:lnTo>
                      <a:pt x="24047" y="15501"/>
                    </a:lnTo>
                    <a:lnTo>
                      <a:pt x="24171" y="15428"/>
                    </a:lnTo>
                    <a:lnTo>
                      <a:pt x="24303" y="15347"/>
                    </a:lnTo>
                    <a:lnTo>
                      <a:pt x="24442" y="15252"/>
                    </a:lnTo>
                    <a:lnTo>
                      <a:pt x="24581" y="15135"/>
                    </a:lnTo>
                    <a:lnTo>
                      <a:pt x="24720" y="15010"/>
                    </a:lnTo>
                    <a:lnTo>
                      <a:pt x="24786" y="14937"/>
                    </a:lnTo>
                    <a:lnTo>
                      <a:pt x="24845" y="14864"/>
                    </a:lnTo>
                    <a:lnTo>
                      <a:pt x="24903" y="14783"/>
                    </a:lnTo>
                    <a:lnTo>
                      <a:pt x="24962" y="14703"/>
                    </a:lnTo>
                    <a:lnTo>
                      <a:pt x="25013" y="14615"/>
                    </a:lnTo>
                    <a:lnTo>
                      <a:pt x="25057" y="14527"/>
                    </a:lnTo>
                    <a:lnTo>
                      <a:pt x="25101" y="14424"/>
                    </a:lnTo>
                    <a:lnTo>
                      <a:pt x="25137" y="14329"/>
                    </a:lnTo>
                    <a:lnTo>
                      <a:pt x="25167" y="14219"/>
                    </a:lnTo>
                    <a:lnTo>
                      <a:pt x="25189" y="14110"/>
                    </a:lnTo>
                    <a:lnTo>
                      <a:pt x="25211" y="14000"/>
                    </a:lnTo>
                    <a:lnTo>
                      <a:pt x="25218" y="13883"/>
                    </a:lnTo>
                    <a:lnTo>
                      <a:pt x="25218" y="13758"/>
                    </a:lnTo>
                    <a:lnTo>
                      <a:pt x="25211" y="13648"/>
                    </a:lnTo>
                    <a:lnTo>
                      <a:pt x="25203" y="13546"/>
                    </a:lnTo>
                    <a:lnTo>
                      <a:pt x="25196" y="13443"/>
                    </a:lnTo>
                    <a:lnTo>
                      <a:pt x="25174" y="13355"/>
                    </a:lnTo>
                    <a:lnTo>
                      <a:pt x="25159" y="13268"/>
                    </a:lnTo>
                    <a:lnTo>
                      <a:pt x="25130" y="13187"/>
                    </a:lnTo>
                    <a:lnTo>
                      <a:pt x="25108" y="13114"/>
                    </a:lnTo>
                    <a:lnTo>
                      <a:pt x="25079" y="13041"/>
                    </a:lnTo>
                    <a:lnTo>
                      <a:pt x="25042" y="12975"/>
                    </a:lnTo>
                    <a:lnTo>
                      <a:pt x="24976" y="12858"/>
                    </a:lnTo>
                    <a:lnTo>
                      <a:pt x="24903" y="12762"/>
                    </a:lnTo>
                    <a:lnTo>
                      <a:pt x="24823" y="12682"/>
                    </a:lnTo>
                    <a:lnTo>
                      <a:pt x="24742" y="12616"/>
                    </a:lnTo>
                    <a:lnTo>
                      <a:pt x="24669" y="12565"/>
                    </a:lnTo>
                    <a:lnTo>
                      <a:pt x="24596" y="12528"/>
                    </a:lnTo>
                    <a:lnTo>
                      <a:pt x="24530" y="12499"/>
                    </a:lnTo>
                    <a:lnTo>
                      <a:pt x="24435" y="12462"/>
                    </a:lnTo>
                    <a:lnTo>
                      <a:pt x="24398" y="12455"/>
                    </a:lnTo>
                    <a:lnTo>
                      <a:pt x="24486" y="12426"/>
                    </a:lnTo>
                    <a:lnTo>
                      <a:pt x="24581" y="12389"/>
                    </a:lnTo>
                    <a:lnTo>
                      <a:pt x="24705" y="12330"/>
                    </a:lnTo>
                    <a:lnTo>
                      <a:pt x="24852" y="12257"/>
                    </a:lnTo>
                    <a:lnTo>
                      <a:pt x="25013" y="12169"/>
                    </a:lnTo>
                    <a:lnTo>
                      <a:pt x="25181" y="12067"/>
                    </a:lnTo>
                    <a:lnTo>
                      <a:pt x="25357" y="11942"/>
                    </a:lnTo>
                    <a:lnTo>
                      <a:pt x="25438" y="11876"/>
                    </a:lnTo>
                    <a:lnTo>
                      <a:pt x="25526" y="11803"/>
                    </a:lnTo>
                    <a:lnTo>
                      <a:pt x="25599" y="11730"/>
                    </a:lnTo>
                    <a:lnTo>
                      <a:pt x="25679" y="11642"/>
                    </a:lnTo>
                    <a:lnTo>
                      <a:pt x="25745" y="11562"/>
                    </a:lnTo>
                    <a:lnTo>
                      <a:pt x="25811" y="11466"/>
                    </a:lnTo>
                    <a:lnTo>
                      <a:pt x="25870" y="11371"/>
                    </a:lnTo>
                    <a:lnTo>
                      <a:pt x="25928" y="11276"/>
                    </a:lnTo>
                    <a:lnTo>
                      <a:pt x="25972" y="11166"/>
                    </a:lnTo>
                    <a:lnTo>
                      <a:pt x="26009" y="11056"/>
                    </a:lnTo>
                    <a:lnTo>
                      <a:pt x="26031" y="10946"/>
                    </a:lnTo>
                    <a:lnTo>
                      <a:pt x="26045" y="10822"/>
                    </a:lnTo>
                    <a:lnTo>
                      <a:pt x="26053" y="10705"/>
                    </a:lnTo>
                    <a:lnTo>
                      <a:pt x="26045" y="10573"/>
                    </a:lnTo>
                    <a:lnTo>
                      <a:pt x="26023" y="10441"/>
                    </a:lnTo>
                    <a:lnTo>
                      <a:pt x="25994" y="10302"/>
                    </a:lnTo>
                    <a:lnTo>
                      <a:pt x="25950" y="10163"/>
                    </a:lnTo>
                    <a:lnTo>
                      <a:pt x="25899" y="10039"/>
                    </a:lnTo>
                    <a:lnTo>
                      <a:pt x="25848" y="9921"/>
                    </a:lnTo>
                    <a:lnTo>
                      <a:pt x="25789" y="9812"/>
                    </a:lnTo>
                    <a:lnTo>
                      <a:pt x="25731" y="9716"/>
                    </a:lnTo>
                    <a:lnTo>
                      <a:pt x="25665" y="9629"/>
                    </a:lnTo>
                    <a:lnTo>
                      <a:pt x="25599" y="9548"/>
                    </a:lnTo>
                    <a:lnTo>
                      <a:pt x="25526" y="9475"/>
                    </a:lnTo>
                    <a:lnTo>
                      <a:pt x="25452" y="9409"/>
                    </a:lnTo>
                    <a:lnTo>
                      <a:pt x="25379" y="9350"/>
                    </a:lnTo>
                    <a:lnTo>
                      <a:pt x="25306" y="9299"/>
                    </a:lnTo>
                    <a:lnTo>
                      <a:pt x="25233" y="9255"/>
                    </a:lnTo>
                    <a:lnTo>
                      <a:pt x="25152" y="9218"/>
                    </a:lnTo>
                    <a:lnTo>
                      <a:pt x="25079" y="9182"/>
                    </a:lnTo>
                    <a:lnTo>
                      <a:pt x="24998" y="9153"/>
                    </a:lnTo>
                    <a:lnTo>
                      <a:pt x="24925" y="9131"/>
                    </a:lnTo>
                    <a:lnTo>
                      <a:pt x="24779" y="9094"/>
                    </a:lnTo>
                    <a:lnTo>
                      <a:pt x="24640" y="9079"/>
                    </a:lnTo>
                    <a:lnTo>
                      <a:pt x="24515" y="9065"/>
                    </a:lnTo>
                    <a:lnTo>
                      <a:pt x="24405" y="9065"/>
                    </a:lnTo>
                    <a:lnTo>
                      <a:pt x="24310" y="9072"/>
                    </a:lnTo>
                    <a:lnTo>
                      <a:pt x="24244" y="9079"/>
                    </a:lnTo>
                    <a:lnTo>
                      <a:pt x="24178" y="9094"/>
                    </a:lnTo>
                    <a:lnTo>
                      <a:pt x="24273" y="9013"/>
                    </a:lnTo>
                    <a:lnTo>
                      <a:pt x="24369" y="8926"/>
                    </a:lnTo>
                    <a:lnTo>
                      <a:pt x="24500" y="8801"/>
                    </a:lnTo>
                    <a:lnTo>
                      <a:pt x="24647" y="8655"/>
                    </a:lnTo>
                    <a:lnTo>
                      <a:pt x="24808" y="8479"/>
                    </a:lnTo>
                    <a:lnTo>
                      <a:pt x="24976" y="8289"/>
                    </a:lnTo>
                    <a:lnTo>
                      <a:pt x="25145" y="8076"/>
                    </a:lnTo>
                    <a:lnTo>
                      <a:pt x="25225" y="7966"/>
                    </a:lnTo>
                    <a:lnTo>
                      <a:pt x="25306" y="7857"/>
                    </a:lnTo>
                    <a:lnTo>
                      <a:pt x="25379" y="7739"/>
                    </a:lnTo>
                    <a:lnTo>
                      <a:pt x="25445" y="7615"/>
                    </a:lnTo>
                    <a:lnTo>
                      <a:pt x="25511" y="7498"/>
                    </a:lnTo>
                    <a:lnTo>
                      <a:pt x="25562" y="7373"/>
                    </a:lnTo>
                    <a:lnTo>
                      <a:pt x="25613" y="7249"/>
                    </a:lnTo>
                    <a:lnTo>
                      <a:pt x="25657" y="7124"/>
                    </a:lnTo>
                    <a:lnTo>
                      <a:pt x="25687" y="7000"/>
                    </a:lnTo>
                    <a:lnTo>
                      <a:pt x="25709" y="6875"/>
                    </a:lnTo>
                    <a:lnTo>
                      <a:pt x="25716" y="6751"/>
                    </a:lnTo>
                    <a:lnTo>
                      <a:pt x="25709" y="6634"/>
                    </a:lnTo>
                    <a:lnTo>
                      <a:pt x="25694" y="6509"/>
                    </a:lnTo>
                    <a:lnTo>
                      <a:pt x="25665" y="6392"/>
                    </a:lnTo>
                    <a:lnTo>
                      <a:pt x="25621" y="6275"/>
                    </a:lnTo>
                    <a:lnTo>
                      <a:pt x="25562" y="6158"/>
                    </a:lnTo>
                    <a:lnTo>
                      <a:pt x="25489" y="6048"/>
                    </a:lnTo>
                    <a:lnTo>
                      <a:pt x="25416" y="5953"/>
                    </a:lnTo>
                    <a:lnTo>
                      <a:pt x="25343" y="5872"/>
                    </a:lnTo>
                    <a:lnTo>
                      <a:pt x="25262" y="5792"/>
                    </a:lnTo>
                    <a:lnTo>
                      <a:pt x="25181" y="5726"/>
                    </a:lnTo>
                    <a:lnTo>
                      <a:pt x="25101" y="5667"/>
                    </a:lnTo>
                    <a:lnTo>
                      <a:pt x="25020" y="5623"/>
                    </a:lnTo>
                    <a:lnTo>
                      <a:pt x="24932" y="5579"/>
                    </a:lnTo>
                    <a:lnTo>
                      <a:pt x="24852" y="5550"/>
                    </a:lnTo>
                    <a:lnTo>
                      <a:pt x="24764" y="5521"/>
                    </a:lnTo>
                    <a:lnTo>
                      <a:pt x="24684" y="5506"/>
                    </a:lnTo>
                    <a:lnTo>
                      <a:pt x="24596" y="5492"/>
                    </a:lnTo>
                    <a:lnTo>
                      <a:pt x="24515" y="5484"/>
                    </a:lnTo>
                    <a:lnTo>
                      <a:pt x="24435" y="5484"/>
                    </a:lnTo>
                    <a:lnTo>
                      <a:pt x="24273" y="5492"/>
                    </a:lnTo>
                    <a:lnTo>
                      <a:pt x="24120" y="5514"/>
                    </a:lnTo>
                    <a:lnTo>
                      <a:pt x="23981" y="5543"/>
                    </a:lnTo>
                    <a:lnTo>
                      <a:pt x="23856" y="5587"/>
                    </a:lnTo>
                    <a:lnTo>
                      <a:pt x="23746" y="5623"/>
                    </a:lnTo>
                    <a:lnTo>
                      <a:pt x="23658" y="5667"/>
                    </a:lnTo>
                    <a:lnTo>
                      <a:pt x="23593" y="5697"/>
                    </a:lnTo>
                    <a:lnTo>
                      <a:pt x="23534" y="5726"/>
                    </a:lnTo>
                    <a:lnTo>
                      <a:pt x="23593" y="5631"/>
                    </a:lnTo>
                    <a:lnTo>
                      <a:pt x="23658" y="5521"/>
                    </a:lnTo>
                    <a:lnTo>
                      <a:pt x="23739" y="5367"/>
                    </a:lnTo>
                    <a:lnTo>
                      <a:pt x="23827" y="5184"/>
                    </a:lnTo>
                    <a:lnTo>
                      <a:pt x="23915" y="4972"/>
                    </a:lnTo>
                    <a:lnTo>
                      <a:pt x="23959" y="4855"/>
                    </a:lnTo>
                    <a:lnTo>
                      <a:pt x="24003" y="4737"/>
                    </a:lnTo>
                    <a:lnTo>
                      <a:pt x="24039" y="4606"/>
                    </a:lnTo>
                    <a:lnTo>
                      <a:pt x="24068" y="4474"/>
                    </a:lnTo>
                    <a:lnTo>
                      <a:pt x="24090" y="4342"/>
                    </a:lnTo>
                    <a:lnTo>
                      <a:pt x="24112" y="4203"/>
                    </a:lnTo>
                    <a:lnTo>
                      <a:pt x="24127" y="4064"/>
                    </a:lnTo>
                    <a:lnTo>
                      <a:pt x="24134" y="3917"/>
                    </a:lnTo>
                    <a:lnTo>
                      <a:pt x="24134" y="3771"/>
                    </a:lnTo>
                    <a:lnTo>
                      <a:pt x="24120" y="3624"/>
                    </a:lnTo>
                    <a:lnTo>
                      <a:pt x="24098" y="3471"/>
                    </a:lnTo>
                    <a:lnTo>
                      <a:pt x="24061" y="3324"/>
                    </a:lnTo>
                    <a:lnTo>
                      <a:pt x="24017" y="3178"/>
                    </a:lnTo>
                    <a:lnTo>
                      <a:pt x="23959" y="3031"/>
                    </a:lnTo>
                    <a:lnTo>
                      <a:pt x="23885" y="2885"/>
                    </a:lnTo>
                    <a:lnTo>
                      <a:pt x="23790" y="2738"/>
                    </a:lnTo>
                    <a:lnTo>
                      <a:pt x="23688" y="2599"/>
                    </a:lnTo>
                    <a:lnTo>
                      <a:pt x="23571" y="2460"/>
                    </a:lnTo>
                    <a:lnTo>
                      <a:pt x="23431" y="2321"/>
                    </a:lnTo>
                    <a:lnTo>
                      <a:pt x="23278" y="2189"/>
                    </a:lnTo>
                    <a:lnTo>
                      <a:pt x="23190" y="2131"/>
                    </a:lnTo>
                    <a:lnTo>
                      <a:pt x="23109" y="2072"/>
                    </a:lnTo>
                    <a:lnTo>
                      <a:pt x="22941" y="1977"/>
                    </a:lnTo>
                    <a:lnTo>
                      <a:pt x="22780" y="1896"/>
                    </a:lnTo>
                    <a:lnTo>
                      <a:pt x="22611" y="1838"/>
                    </a:lnTo>
                    <a:lnTo>
                      <a:pt x="22450" y="1794"/>
                    </a:lnTo>
                    <a:lnTo>
                      <a:pt x="22282" y="1765"/>
                    </a:lnTo>
                    <a:lnTo>
                      <a:pt x="22121" y="1757"/>
                    </a:lnTo>
                    <a:lnTo>
                      <a:pt x="21960" y="1757"/>
                    </a:lnTo>
                    <a:lnTo>
                      <a:pt x="21806" y="1772"/>
                    </a:lnTo>
                    <a:lnTo>
                      <a:pt x="21652" y="1801"/>
                    </a:lnTo>
                    <a:lnTo>
                      <a:pt x="21498" y="1838"/>
                    </a:lnTo>
                    <a:lnTo>
                      <a:pt x="21352" y="1882"/>
                    </a:lnTo>
                    <a:lnTo>
                      <a:pt x="21206" y="1940"/>
                    </a:lnTo>
                    <a:lnTo>
                      <a:pt x="21066" y="2006"/>
                    </a:lnTo>
                    <a:lnTo>
                      <a:pt x="20935" y="2072"/>
                    </a:lnTo>
                    <a:lnTo>
                      <a:pt x="20803" y="2145"/>
                    </a:lnTo>
                    <a:lnTo>
                      <a:pt x="20671" y="2226"/>
                    </a:lnTo>
                    <a:lnTo>
                      <a:pt x="20554" y="2306"/>
                    </a:lnTo>
                    <a:lnTo>
                      <a:pt x="20437" y="2394"/>
                    </a:lnTo>
                    <a:lnTo>
                      <a:pt x="20334" y="2475"/>
                    </a:lnTo>
                    <a:lnTo>
                      <a:pt x="20137" y="2643"/>
                    </a:lnTo>
                    <a:lnTo>
                      <a:pt x="19968" y="2797"/>
                    </a:lnTo>
                    <a:lnTo>
                      <a:pt x="19836" y="2936"/>
                    </a:lnTo>
                    <a:lnTo>
                      <a:pt x="19734" y="3039"/>
                    </a:lnTo>
                    <a:lnTo>
                      <a:pt x="19653" y="3141"/>
                    </a:lnTo>
                    <a:lnTo>
                      <a:pt x="19675" y="3039"/>
                    </a:lnTo>
                    <a:lnTo>
                      <a:pt x="19690" y="2914"/>
                    </a:lnTo>
                    <a:lnTo>
                      <a:pt x="19705" y="2760"/>
                    </a:lnTo>
                    <a:lnTo>
                      <a:pt x="19712" y="2570"/>
                    </a:lnTo>
                    <a:lnTo>
                      <a:pt x="19705" y="2358"/>
                    </a:lnTo>
                    <a:lnTo>
                      <a:pt x="19697" y="2241"/>
                    </a:lnTo>
                    <a:lnTo>
                      <a:pt x="19683" y="2123"/>
                    </a:lnTo>
                    <a:lnTo>
                      <a:pt x="19661" y="1999"/>
                    </a:lnTo>
                    <a:lnTo>
                      <a:pt x="19631" y="1874"/>
                    </a:lnTo>
                    <a:lnTo>
                      <a:pt x="19595" y="1743"/>
                    </a:lnTo>
                    <a:lnTo>
                      <a:pt x="19551" y="1618"/>
                    </a:lnTo>
                    <a:lnTo>
                      <a:pt x="19492" y="1486"/>
                    </a:lnTo>
                    <a:lnTo>
                      <a:pt x="19434" y="1362"/>
                    </a:lnTo>
                    <a:lnTo>
                      <a:pt x="19360" y="1230"/>
                    </a:lnTo>
                    <a:lnTo>
                      <a:pt x="19273" y="1106"/>
                    </a:lnTo>
                    <a:lnTo>
                      <a:pt x="19177" y="981"/>
                    </a:lnTo>
                    <a:lnTo>
                      <a:pt x="19068" y="864"/>
                    </a:lnTo>
                    <a:lnTo>
                      <a:pt x="18950" y="747"/>
                    </a:lnTo>
                    <a:lnTo>
                      <a:pt x="18811" y="637"/>
                    </a:lnTo>
                    <a:lnTo>
                      <a:pt x="18665" y="535"/>
                    </a:lnTo>
                    <a:lnTo>
                      <a:pt x="18496" y="432"/>
                    </a:lnTo>
                    <a:lnTo>
                      <a:pt x="18313" y="344"/>
                    </a:lnTo>
                    <a:lnTo>
                      <a:pt x="18116" y="264"/>
                    </a:lnTo>
                    <a:lnTo>
                      <a:pt x="17903" y="183"/>
                    </a:lnTo>
                    <a:lnTo>
                      <a:pt x="17669" y="117"/>
                    </a:lnTo>
                    <a:lnTo>
                      <a:pt x="17427" y="66"/>
                    </a:lnTo>
                    <a:lnTo>
                      <a:pt x="17208" y="29"/>
                    </a:lnTo>
                    <a:lnTo>
                      <a:pt x="16988" y="7"/>
                    </a:lnTo>
                    <a:lnTo>
                      <a:pt x="16783" y="0"/>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2"/>
              <p:cNvSpPr/>
              <p:nvPr/>
            </p:nvSpPr>
            <p:spPr>
              <a:xfrm>
                <a:off x="2992550" y="238125"/>
                <a:ext cx="651325" cy="527925"/>
              </a:xfrm>
              <a:custGeom>
                <a:rect b="b" l="l" r="r" t="t"/>
                <a:pathLst>
                  <a:path extrusionOk="0" fill="none" h="21117" w="26053">
                    <a:moveTo>
                      <a:pt x="9080" y="19403"/>
                    </a:moveTo>
                    <a:lnTo>
                      <a:pt x="9080" y="19403"/>
                    </a:lnTo>
                    <a:lnTo>
                      <a:pt x="9007" y="19484"/>
                    </a:lnTo>
                    <a:lnTo>
                      <a:pt x="8802" y="19704"/>
                    </a:lnTo>
                    <a:lnTo>
                      <a:pt x="8663" y="19850"/>
                    </a:lnTo>
                    <a:lnTo>
                      <a:pt x="8494" y="20011"/>
                    </a:lnTo>
                    <a:lnTo>
                      <a:pt x="8311" y="20180"/>
                    </a:lnTo>
                    <a:lnTo>
                      <a:pt x="8114" y="20355"/>
                    </a:lnTo>
                    <a:lnTo>
                      <a:pt x="7901" y="20524"/>
                    </a:lnTo>
                    <a:lnTo>
                      <a:pt x="7682" y="20685"/>
                    </a:lnTo>
                    <a:lnTo>
                      <a:pt x="7572" y="20758"/>
                    </a:lnTo>
                    <a:lnTo>
                      <a:pt x="7455" y="20824"/>
                    </a:lnTo>
                    <a:lnTo>
                      <a:pt x="7345" y="20890"/>
                    </a:lnTo>
                    <a:lnTo>
                      <a:pt x="7228" y="20948"/>
                    </a:lnTo>
                    <a:lnTo>
                      <a:pt x="7118" y="21000"/>
                    </a:lnTo>
                    <a:lnTo>
                      <a:pt x="7001" y="21036"/>
                    </a:lnTo>
                    <a:lnTo>
                      <a:pt x="6891" y="21073"/>
                    </a:lnTo>
                    <a:lnTo>
                      <a:pt x="6781" y="21095"/>
                    </a:lnTo>
                    <a:lnTo>
                      <a:pt x="6671" y="21109"/>
                    </a:lnTo>
                    <a:lnTo>
                      <a:pt x="6569" y="21117"/>
                    </a:lnTo>
                    <a:lnTo>
                      <a:pt x="6466" y="21102"/>
                    </a:lnTo>
                    <a:lnTo>
                      <a:pt x="6364" y="21080"/>
                    </a:lnTo>
                    <a:lnTo>
                      <a:pt x="6364" y="21080"/>
                    </a:lnTo>
                    <a:lnTo>
                      <a:pt x="6181" y="21022"/>
                    </a:lnTo>
                    <a:lnTo>
                      <a:pt x="6012" y="20948"/>
                    </a:lnTo>
                    <a:lnTo>
                      <a:pt x="5866" y="20868"/>
                    </a:lnTo>
                    <a:lnTo>
                      <a:pt x="5727" y="20787"/>
                    </a:lnTo>
                    <a:lnTo>
                      <a:pt x="5610" y="20699"/>
                    </a:lnTo>
                    <a:lnTo>
                      <a:pt x="5500" y="20612"/>
                    </a:lnTo>
                    <a:lnTo>
                      <a:pt x="5412" y="20516"/>
                    </a:lnTo>
                    <a:lnTo>
                      <a:pt x="5331" y="20429"/>
                    </a:lnTo>
                    <a:lnTo>
                      <a:pt x="5265" y="20348"/>
                    </a:lnTo>
                    <a:lnTo>
                      <a:pt x="5207" y="20267"/>
                    </a:lnTo>
                    <a:lnTo>
                      <a:pt x="5163" y="20194"/>
                    </a:lnTo>
                    <a:lnTo>
                      <a:pt x="5126" y="20128"/>
                    </a:lnTo>
                    <a:lnTo>
                      <a:pt x="5082" y="20040"/>
                    </a:lnTo>
                    <a:lnTo>
                      <a:pt x="5075" y="20004"/>
                    </a:lnTo>
                    <a:lnTo>
                      <a:pt x="5075" y="20004"/>
                    </a:lnTo>
                    <a:lnTo>
                      <a:pt x="5060" y="20033"/>
                    </a:lnTo>
                    <a:lnTo>
                      <a:pt x="5031" y="20114"/>
                    </a:lnTo>
                    <a:lnTo>
                      <a:pt x="5002" y="20165"/>
                    </a:lnTo>
                    <a:lnTo>
                      <a:pt x="4973" y="20216"/>
                    </a:lnTo>
                    <a:lnTo>
                      <a:pt x="4929" y="20275"/>
                    </a:lnTo>
                    <a:lnTo>
                      <a:pt x="4870" y="20326"/>
                    </a:lnTo>
                    <a:lnTo>
                      <a:pt x="4811" y="20370"/>
                    </a:lnTo>
                    <a:lnTo>
                      <a:pt x="4731" y="20399"/>
                    </a:lnTo>
                    <a:lnTo>
                      <a:pt x="4643" y="20429"/>
                    </a:lnTo>
                    <a:lnTo>
                      <a:pt x="4599" y="20429"/>
                    </a:lnTo>
                    <a:lnTo>
                      <a:pt x="4548" y="20436"/>
                    </a:lnTo>
                    <a:lnTo>
                      <a:pt x="4489" y="20429"/>
                    </a:lnTo>
                    <a:lnTo>
                      <a:pt x="4431" y="20421"/>
                    </a:lnTo>
                    <a:lnTo>
                      <a:pt x="4365" y="20414"/>
                    </a:lnTo>
                    <a:lnTo>
                      <a:pt x="4299" y="20392"/>
                    </a:lnTo>
                    <a:lnTo>
                      <a:pt x="4233" y="20370"/>
                    </a:lnTo>
                    <a:lnTo>
                      <a:pt x="4152" y="20341"/>
                    </a:lnTo>
                    <a:lnTo>
                      <a:pt x="4079" y="20304"/>
                    </a:lnTo>
                    <a:lnTo>
                      <a:pt x="3991" y="20260"/>
                    </a:lnTo>
                    <a:lnTo>
                      <a:pt x="3991" y="20260"/>
                    </a:lnTo>
                    <a:lnTo>
                      <a:pt x="3911" y="20209"/>
                    </a:lnTo>
                    <a:lnTo>
                      <a:pt x="3838" y="20158"/>
                    </a:lnTo>
                    <a:lnTo>
                      <a:pt x="3764" y="20099"/>
                    </a:lnTo>
                    <a:lnTo>
                      <a:pt x="3699" y="20040"/>
                    </a:lnTo>
                    <a:lnTo>
                      <a:pt x="3640" y="19982"/>
                    </a:lnTo>
                    <a:lnTo>
                      <a:pt x="3581" y="19923"/>
                    </a:lnTo>
                    <a:lnTo>
                      <a:pt x="3486" y="19799"/>
                    </a:lnTo>
                    <a:lnTo>
                      <a:pt x="3406" y="19667"/>
                    </a:lnTo>
                    <a:lnTo>
                      <a:pt x="3340" y="19543"/>
                    </a:lnTo>
                    <a:lnTo>
                      <a:pt x="3281" y="19411"/>
                    </a:lnTo>
                    <a:lnTo>
                      <a:pt x="3245" y="19286"/>
                    </a:lnTo>
                    <a:lnTo>
                      <a:pt x="3215" y="19169"/>
                    </a:lnTo>
                    <a:lnTo>
                      <a:pt x="3193" y="19059"/>
                    </a:lnTo>
                    <a:lnTo>
                      <a:pt x="3179" y="18964"/>
                    </a:lnTo>
                    <a:lnTo>
                      <a:pt x="3179" y="18876"/>
                    </a:lnTo>
                    <a:lnTo>
                      <a:pt x="3171" y="18752"/>
                    </a:lnTo>
                    <a:lnTo>
                      <a:pt x="3171" y="18708"/>
                    </a:lnTo>
                    <a:lnTo>
                      <a:pt x="3171" y="18708"/>
                    </a:lnTo>
                    <a:lnTo>
                      <a:pt x="3113" y="18686"/>
                    </a:lnTo>
                    <a:lnTo>
                      <a:pt x="2944" y="18627"/>
                    </a:lnTo>
                    <a:lnTo>
                      <a:pt x="2710" y="18532"/>
                    </a:lnTo>
                    <a:lnTo>
                      <a:pt x="2578" y="18474"/>
                    </a:lnTo>
                    <a:lnTo>
                      <a:pt x="2439" y="18408"/>
                    </a:lnTo>
                    <a:lnTo>
                      <a:pt x="2307" y="18327"/>
                    </a:lnTo>
                    <a:lnTo>
                      <a:pt x="2176" y="18247"/>
                    </a:lnTo>
                    <a:lnTo>
                      <a:pt x="2051" y="18151"/>
                    </a:lnTo>
                    <a:lnTo>
                      <a:pt x="1934" y="18056"/>
                    </a:lnTo>
                    <a:lnTo>
                      <a:pt x="1890" y="18005"/>
                    </a:lnTo>
                    <a:lnTo>
                      <a:pt x="1846" y="17946"/>
                    </a:lnTo>
                    <a:lnTo>
                      <a:pt x="1802" y="17895"/>
                    </a:lnTo>
                    <a:lnTo>
                      <a:pt x="1773" y="17837"/>
                    </a:lnTo>
                    <a:lnTo>
                      <a:pt x="1744" y="17778"/>
                    </a:lnTo>
                    <a:lnTo>
                      <a:pt x="1722" y="17712"/>
                    </a:lnTo>
                    <a:lnTo>
                      <a:pt x="1714" y="17653"/>
                    </a:lnTo>
                    <a:lnTo>
                      <a:pt x="1707" y="17588"/>
                    </a:lnTo>
                    <a:lnTo>
                      <a:pt x="1707" y="17588"/>
                    </a:lnTo>
                    <a:lnTo>
                      <a:pt x="1714" y="17463"/>
                    </a:lnTo>
                    <a:lnTo>
                      <a:pt x="1736" y="17339"/>
                    </a:lnTo>
                    <a:lnTo>
                      <a:pt x="1766" y="17214"/>
                    </a:lnTo>
                    <a:lnTo>
                      <a:pt x="1802" y="17104"/>
                    </a:lnTo>
                    <a:lnTo>
                      <a:pt x="1846" y="16994"/>
                    </a:lnTo>
                    <a:lnTo>
                      <a:pt x="1897" y="16892"/>
                    </a:lnTo>
                    <a:lnTo>
                      <a:pt x="1956" y="16797"/>
                    </a:lnTo>
                    <a:lnTo>
                      <a:pt x="2007" y="16702"/>
                    </a:lnTo>
                    <a:lnTo>
                      <a:pt x="2124" y="16555"/>
                    </a:lnTo>
                    <a:lnTo>
                      <a:pt x="2219" y="16438"/>
                    </a:lnTo>
                    <a:lnTo>
                      <a:pt x="2285" y="16365"/>
                    </a:lnTo>
                    <a:lnTo>
                      <a:pt x="2315" y="16336"/>
                    </a:lnTo>
                    <a:lnTo>
                      <a:pt x="2315" y="16336"/>
                    </a:lnTo>
                    <a:lnTo>
                      <a:pt x="2205" y="16292"/>
                    </a:lnTo>
                    <a:lnTo>
                      <a:pt x="1912" y="16145"/>
                    </a:lnTo>
                    <a:lnTo>
                      <a:pt x="1722" y="16050"/>
                    </a:lnTo>
                    <a:lnTo>
                      <a:pt x="1509" y="15925"/>
                    </a:lnTo>
                    <a:lnTo>
                      <a:pt x="1282" y="15794"/>
                    </a:lnTo>
                    <a:lnTo>
                      <a:pt x="1055" y="15647"/>
                    </a:lnTo>
                    <a:lnTo>
                      <a:pt x="828" y="15479"/>
                    </a:lnTo>
                    <a:lnTo>
                      <a:pt x="718" y="15398"/>
                    </a:lnTo>
                    <a:lnTo>
                      <a:pt x="616" y="15310"/>
                    </a:lnTo>
                    <a:lnTo>
                      <a:pt x="513" y="15215"/>
                    </a:lnTo>
                    <a:lnTo>
                      <a:pt x="426" y="15120"/>
                    </a:lnTo>
                    <a:lnTo>
                      <a:pt x="338" y="15025"/>
                    </a:lnTo>
                    <a:lnTo>
                      <a:pt x="257" y="14930"/>
                    </a:lnTo>
                    <a:lnTo>
                      <a:pt x="184" y="14827"/>
                    </a:lnTo>
                    <a:lnTo>
                      <a:pt x="125" y="14732"/>
                    </a:lnTo>
                    <a:lnTo>
                      <a:pt x="74" y="14629"/>
                    </a:lnTo>
                    <a:lnTo>
                      <a:pt x="38" y="14527"/>
                    </a:lnTo>
                    <a:lnTo>
                      <a:pt x="16" y="14417"/>
                    </a:lnTo>
                    <a:lnTo>
                      <a:pt x="1" y="14315"/>
                    </a:lnTo>
                    <a:lnTo>
                      <a:pt x="8" y="14212"/>
                    </a:lnTo>
                    <a:lnTo>
                      <a:pt x="23" y="14102"/>
                    </a:lnTo>
                    <a:lnTo>
                      <a:pt x="23" y="14102"/>
                    </a:lnTo>
                    <a:lnTo>
                      <a:pt x="59" y="14000"/>
                    </a:lnTo>
                    <a:lnTo>
                      <a:pt x="103" y="13897"/>
                    </a:lnTo>
                    <a:lnTo>
                      <a:pt x="155" y="13795"/>
                    </a:lnTo>
                    <a:lnTo>
                      <a:pt x="213" y="13692"/>
                    </a:lnTo>
                    <a:lnTo>
                      <a:pt x="279" y="13590"/>
                    </a:lnTo>
                    <a:lnTo>
                      <a:pt x="352" y="13495"/>
                    </a:lnTo>
                    <a:lnTo>
                      <a:pt x="426" y="13399"/>
                    </a:lnTo>
                    <a:lnTo>
                      <a:pt x="513" y="13304"/>
                    </a:lnTo>
                    <a:lnTo>
                      <a:pt x="601" y="13216"/>
                    </a:lnTo>
                    <a:lnTo>
                      <a:pt x="689" y="13121"/>
                    </a:lnTo>
                    <a:lnTo>
                      <a:pt x="880" y="12953"/>
                    </a:lnTo>
                    <a:lnTo>
                      <a:pt x="1085" y="12792"/>
                    </a:lnTo>
                    <a:lnTo>
                      <a:pt x="1282" y="12645"/>
                    </a:lnTo>
                    <a:lnTo>
                      <a:pt x="1480" y="12513"/>
                    </a:lnTo>
                    <a:lnTo>
                      <a:pt x="1670" y="12396"/>
                    </a:lnTo>
                    <a:lnTo>
                      <a:pt x="1846" y="12286"/>
                    </a:lnTo>
                    <a:lnTo>
                      <a:pt x="2000" y="12199"/>
                    </a:lnTo>
                    <a:lnTo>
                      <a:pt x="2227" y="12081"/>
                    </a:lnTo>
                    <a:lnTo>
                      <a:pt x="2315" y="12037"/>
                    </a:lnTo>
                    <a:lnTo>
                      <a:pt x="2315" y="12037"/>
                    </a:lnTo>
                    <a:lnTo>
                      <a:pt x="2212" y="11942"/>
                    </a:lnTo>
                    <a:lnTo>
                      <a:pt x="2102" y="11825"/>
                    </a:lnTo>
                    <a:lnTo>
                      <a:pt x="1963" y="11671"/>
                    </a:lnTo>
                    <a:lnTo>
                      <a:pt x="1802" y="11481"/>
                    </a:lnTo>
                    <a:lnTo>
                      <a:pt x="1619" y="11254"/>
                    </a:lnTo>
                    <a:lnTo>
                      <a:pt x="1436" y="11005"/>
                    </a:lnTo>
                    <a:lnTo>
                      <a:pt x="1253" y="10734"/>
                    </a:lnTo>
                    <a:lnTo>
                      <a:pt x="1158" y="10595"/>
                    </a:lnTo>
                    <a:lnTo>
                      <a:pt x="1070" y="10449"/>
                    </a:lnTo>
                    <a:lnTo>
                      <a:pt x="989" y="10302"/>
                    </a:lnTo>
                    <a:lnTo>
                      <a:pt x="909" y="10148"/>
                    </a:lnTo>
                    <a:lnTo>
                      <a:pt x="836" y="9995"/>
                    </a:lnTo>
                    <a:lnTo>
                      <a:pt x="770" y="9834"/>
                    </a:lnTo>
                    <a:lnTo>
                      <a:pt x="704" y="9672"/>
                    </a:lnTo>
                    <a:lnTo>
                      <a:pt x="653" y="9519"/>
                    </a:lnTo>
                    <a:lnTo>
                      <a:pt x="616" y="9358"/>
                    </a:lnTo>
                    <a:lnTo>
                      <a:pt x="587" y="9197"/>
                    </a:lnTo>
                    <a:lnTo>
                      <a:pt x="565" y="9035"/>
                    </a:lnTo>
                    <a:lnTo>
                      <a:pt x="557" y="8882"/>
                    </a:lnTo>
                    <a:lnTo>
                      <a:pt x="565" y="8721"/>
                    </a:lnTo>
                    <a:lnTo>
                      <a:pt x="587" y="8567"/>
                    </a:lnTo>
                    <a:lnTo>
                      <a:pt x="623" y="8420"/>
                    </a:lnTo>
                    <a:lnTo>
                      <a:pt x="675" y="8274"/>
                    </a:lnTo>
                    <a:lnTo>
                      <a:pt x="675" y="8274"/>
                    </a:lnTo>
                    <a:lnTo>
                      <a:pt x="733" y="8135"/>
                    </a:lnTo>
                    <a:lnTo>
                      <a:pt x="799" y="8003"/>
                    </a:lnTo>
                    <a:lnTo>
                      <a:pt x="872" y="7879"/>
                    </a:lnTo>
                    <a:lnTo>
                      <a:pt x="945" y="7769"/>
                    </a:lnTo>
                    <a:lnTo>
                      <a:pt x="1019" y="7666"/>
                    </a:lnTo>
                    <a:lnTo>
                      <a:pt x="1099" y="7578"/>
                    </a:lnTo>
                    <a:lnTo>
                      <a:pt x="1180" y="7490"/>
                    </a:lnTo>
                    <a:lnTo>
                      <a:pt x="1260" y="7417"/>
                    </a:lnTo>
                    <a:lnTo>
                      <a:pt x="1348" y="7344"/>
                    </a:lnTo>
                    <a:lnTo>
                      <a:pt x="1429" y="7285"/>
                    </a:lnTo>
                    <a:lnTo>
                      <a:pt x="1517" y="7227"/>
                    </a:lnTo>
                    <a:lnTo>
                      <a:pt x="1597" y="7183"/>
                    </a:lnTo>
                    <a:lnTo>
                      <a:pt x="1685" y="7139"/>
                    </a:lnTo>
                    <a:lnTo>
                      <a:pt x="1766" y="7102"/>
                    </a:lnTo>
                    <a:lnTo>
                      <a:pt x="1927" y="7044"/>
                    </a:lnTo>
                    <a:lnTo>
                      <a:pt x="2088" y="7000"/>
                    </a:lnTo>
                    <a:lnTo>
                      <a:pt x="2227" y="6978"/>
                    </a:lnTo>
                    <a:lnTo>
                      <a:pt x="2359" y="6963"/>
                    </a:lnTo>
                    <a:lnTo>
                      <a:pt x="2476" y="6963"/>
                    </a:lnTo>
                    <a:lnTo>
                      <a:pt x="2571" y="6963"/>
                    </a:lnTo>
                    <a:lnTo>
                      <a:pt x="2637" y="6971"/>
                    </a:lnTo>
                    <a:lnTo>
                      <a:pt x="2703" y="6978"/>
                    </a:lnTo>
                    <a:lnTo>
                      <a:pt x="2703" y="6978"/>
                    </a:lnTo>
                    <a:lnTo>
                      <a:pt x="2666" y="6875"/>
                    </a:lnTo>
                    <a:lnTo>
                      <a:pt x="2630" y="6751"/>
                    </a:lnTo>
                    <a:lnTo>
                      <a:pt x="2586" y="6590"/>
                    </a:lnTo>
                    <a:lnTo>
                      <a:pt x="2549" y="6392"/>
                    </a:lnTo>
                    <a:lnTo>
                      <a:pt x="2512" y="6165"/>
                    </a:lnTo>
                    <a:lnTo>
                      <a:pt x="2498" y="5916"/>
                    </a:lnTo>
                    <a:lnTo>
                      <a:pt x="2490" y="5784"/>
                    </a:lnTo>
                    <a:lnTo>
                      <a:pt x="2490" y="5653"/>
                    </a:lnTo>
                    <a:lnTo>
                      <a:pt x="2498" y="5514"/>
                    </a:lnTo>
                    <a:lnTo>
                      <a:pt x="2505" y="5374"/>
                    </a:lnTo>
                    <a:lnTo>
                      <a:pt x="2527" y="5228"/>
                    </a:lnTo>
                    <a:lnTo>
                      <a:pt x="2556" y="5082"/>
                    </a:lnTo>
                    <a:lnTo>
                      <a:pt x="2593" y="4935"/>
                    </a:lnTo>
                    <a:lnTo>
                      <a:pt x="2637" y="4789"/>
                    </a:lnTo>
                    <a:lnTo>
                      <a:pt x="2688" y="4650"/>
                    </a:lnTo>
                    <a:lnTo>
                      <a:pt x="2754" y="4503"/>
                    </a:lnTo>
                    <a:lnTo>
                      <a:pt x="2835" y="4364"/>
                    </a:lnTo>
                    <a:lnTo>
                      <a:pt x="2922" y="4225"/>
                    </a:lnTo>
                    <a:lnTo>
                      <a:pt x="3018" y="4086"/>
                    </a:lnTo>
                    <a:lnTo>
                      <a:pt x="3135" y="3954"/>
                    </a:lnTo>
                    <a:lnTo>
                      <a:pt x="3259" y="3829"/>
                    </a:lnTo>
                    <a:lnTo>
                      <a:pt x="3406" y="3705"/>
                    </a:lnTo>
                    <a:lnTo>
                      <a:pt x="3559" y="3595"/>
                    </a:lnTo>
                    <a:lnTo>
                      <a:pt x="3735" y="3485"/>
                    </a:lnTo>
                    <a:lnTo>
                      <a:pt x="3735" y="3485"/>
                    </a:lnTo>
                    <a:lnTo>
                      <a:pt x="3911" y="3383"/>
                    </a:lnTo>
                    <a:lnTo>
                      <a:pt x="4087" y="3295"/>
                    </a:lnTo>
                    <a:lnTo>
                      <a:pt x="4248" y="3214"/>
                    </a:lnTo>
                    <a:lnTo>
                      <a:pt x="4409" y="3148"/>
                    </a:lnTo>
                    <a:lnTo>
                      <a:pt x="4555" y="3090"/>
                    </a:lnTo>
                    <a:lnTo>
                      <a:pt x="4702" y="3039"/>
                    </a:lnTo>
                    <a:lnTo>
                      <a:pt x="4841" y="2995"/>
                    </a:lnTo>
                    <a:lnTo>
                      <a:pt x="4973" y="2965"/>
                    </a:lnTo>
                    <a:lnTo>
                      <a:pt x="5097" y="2936"/>
                    </a:lnTo>
                    <a:lnTo>
                      <a:pt x="5214" y="2914"/>
                    </a:lnTo>
                    <a:lnTo>
                      <a:pt x="5331" y="2907"/>
                    </a:lnTo>
                    <a:lnTo>
                      <a:pt x="5434" y="2900"/>
                    </a:lnTo>
                    <a:lnTo>
                      <a:pt x="5536" y="2892"/>
                    </a:lnTo>
                    <a:lnTo>
                      <a:pt x="5632" y="2892"/>
                    </a:lnTo>
                    <a:lnTo>
                      <a:pt x="5719" y="2900"/>
                    </a:lnTo>
                    <a:lnTo>
                      <a:pt x="5800" y="2914"/>
                    </a:lnTo>
                    <a:lnTo>
                      <a:pt x="5946" y="2943"/>
                    </a:lnTo>
                    <a:lnTo>
                      <a:pt x="6078" y="2980"/>
                    </a:lnTo>
                    <a:lnTo>
                      <a:pt x="6181" y="3024"/>
                    </a:lnTo>
                    <a:lnTo>
                      <a:pt x="6261" y="3075"/>
                    </a:lnTo>
                    <a:lnTo>
                      <a:pt x="6327" y="3112"/>
                    </a:lnTo>
                    <a:lnTo>
                      <a:pt x="6371" y="3148"/>
                    </a:lnTo>
                    <a:lnTo>
                      <a:pt x="6408" y="3185"/>
                    </a:lnTo>
                    <a:lnTo>
                      <a:pt x="6408" y="3185"/>
                    </a:lnTo>
                    <a:lnTo>
                      <a:pt x="6430" y="3127"/>
                    </a:lnTo>
                    <a:lnTo>
                      <a:pt x="6481" y="2965"/>
                    </a:lnTo>
                    <a:lnTo>
                      <a:pt x="6518" y="2863"/>
                    </a:lnTo>
                    <a:lnTo>
                      <a:pt x="6569" y="2746"/>
                    </a:lnTo>
                    <a:lnTo>
                      <a:pt x="6627" y="2614"/>
                    </a:lnTo>
                    <a:lnTo>
                      <a:pt x="6693" y="2490"/>
                    </a:lnTo>
                    <a:lnTo>
                      <a:pt x="6774" y="2358"/>
                    </a:lnTo>
                    <a:lnTo>
                      <a:pt x="6869" y="2226"/>
                    </a:lnTo>
                    <a:lnTo>
                      <a:pt x="6971" y="2109"/>
                    </a:lnTo>
                    <a:lnTo>
                      <a:pt x="7023" y="2050"/>
                    </a:lnTo>
                    <a:lnTo>
                      <a:pt x="7081" y="1999"/>
                    </a:lnTo>
                    <a:lnTo>
                      <a:pt x="7147" y="1948"/>
                    </a:lnTo>
                    <a:lnTo>
                      <a:pt x="7206" y="1904"/>
                    </a:lnTo>
                    <a:lnTo>
                      <a:pt x="7279" y="1867"/>
                    </a:lnTo>
                    <a:lnTo>
                      <a:pt x="7345" y="1831"/>
                    </a:lnTo>
                    <a:lnTo>
                      <a:pt x="7418" y="1801"/>
                    </a:lnTo>
                    <a:lnTo>
                      <a:pt x="7499" y="1779"/>
                    </a:lnTo>
                    <a:lnTo>
                      <a:pt x="7579" y="1765"/>
                    </a:lnTo>
                    <a:lnTo>
                      <a:pt x="7660" y="1757"/>
                    </a:lnTo>
                    <a:lnTo>
                      <a:pt x="7660" y="1757"/>
                    </a:lnTo>
                    <a:lnTo>
                      <a:pt x="7835" y="1757"/>
                    </a:lnTo>
                    <a:lnTo>
                      <a:pt x="8011" y="1779"/>
                    </a:lnTo>
                    <a:lnTo>
                      <a:pt x="8194" y="1809"/>
                    </a:lnTo>
                    <a:lnTo>
                      <a:pt x="8377" y="1845"/>
                    </a:lnTo>
                    <a:lnTo>
                      <a:pt x="8560" y="1896"/>
                    </a:lnTo>
                    <a:lnTo>
                      <a:pt x="8743" y="1955"/>
                    </a:lnTo>
                    <a:lnTo>
                      <a:pt x="8912" y="2021"/>
                    </a:lnTo>
                    <a:lnTo>
                      <a:pt x="9080" y="2087"/>
                    </a:lnTo>
                    <a:lnTo>
                      <a:pt x="9373" y="2219"/>
                    </a:lnTo>
                    <a:lnTo>
                      <a:pt x="9607" y="2336"/>
                    </a:lnTo>
                    <a:lnTo>
                      <a:pt x="9761" y="2416"/>
                    </a:lnTo>
                    <a:lnTo>
                      <a:pt x="9820" y="2446"/>
                    </a:lnTo>
                    <a:lnTo>
                      <a:pt x="9820" y="2446"/>
                    </a:lnTo>
                    <a:lnTo>
                      <a:pt x="9871" y="2350"/>
                    </a:lnTo>
                    <a:lnTo>
                      <a:pt x="9930" y="2241"/>
                    </a:lnTo>
                    <a:lnTo>
                      <a:pt x="10017" y="2094"/>
                    </a:lnTo>
                    <a:lnTo>
                      <a:pt x="10135" y="1926"/>
                    </a:lnTo>
                    <a:lnTo>
                      <a:pt x="10266" y="1735"/>
                    </a:lnTo>
                    <a:lnTo>
                      <a:pt x="10420" y="1538"/>
                    </a:lnTo>
                    <a:lnTo>
                      <a:pt x="10596" y="1333"/>
                    </a:lnTo>
                    <a:lnTo>
                      <a:pt x="10698" y="1230"/>
                    </a:lnTo>
                    <a:lnTo>
                      <a:pt x="10794" y="1135"/>
                    </a:lnTo>
                    <a:lnTo>
                      <a:pt x="10903" y="1032"/>
                    </a:lnTo>
                    <a:lnTo>
                      <a:pt x="11013" y="937"/>
                    </a:lnTo>
                    <a:lnTo>
                      <a:pt x="11130" y="849"/>
                    </a:lnTo>
                    <a:lnTo>
                      <a:pt x="11255" y="761"/>
                    </a:lnTo>
                    <a:lnTo>
                      <a:pt x="11379" y="681"/>
                    </a:lnTo>
                    <a:lnTo>
                      <a:pt x="11511" y="608"/>
                    </a:lnTo>
                    <a:lnTo>
                      <a:pt x="11643" y="549"/>
                    </a:lnTo>
                    <a:lnTo>
                      <a:pt x="11782" y="491"/>
                    </a:lnTo>
                    <a:lnTo>
                      <a:pt x="11929" y="439"/>
                    </a:lnTo>
                    <a:lnTo>
                      <a:pt x="12075" y="403"/>
                    </a:lnTo>
                    <a:lnTo>
                      <a:pt x="12229" y="381"/>
                    </a:lnTo>
                    <a:lnTo>
                      <a:pt x="12382" y="366"/>
                    </a:lnTo>
                    <a:lnTo>
                      <a:pt x="12544" y="366"/>
                    </a:lnTo>
                    <a:lnTo>
                      <a:pt x="12705" y="381"/>
                    </a:lnTo>
                    <a:lnTo>
                      <a:pt x="12705" y="381"/>
                    </a:lnTo>
                    <a:lnTo>
                      <a:pt x="12866" y="403"/>
                    </a:lnTo>
                    <a:lnTo>
                      <a:pt x="13019" y="425"/>
                    </a:lnTo>
                    <a:lnTo>
                      <a:pt x="13159" y="461"/>
                    </a:lnTo>
                    <a:lnTo>
                      <a:pt x="13290" y="491"/>
                    </a:lnTo>
                    <a:lnTo>
                      <a:pt x="13408" y="527"/>
                    </a:lnTo>
                    <a:lnTo>
                      <a:pt x="13525" y="571"/>
                    </a:lnTo>
                    <a:lnTo>
                      <a:pt x="13627" y="615"/>
                    </a:lnTo>
                    <a:lnTo>
                      <a:pt x="13722" y="659"/>
                    </a:lnTo>
                    <a:lnTo>
                      <a:pt x="13810" y="703"/>
                    </a:lnTo>
                    <a:lnTo>
                      <a:pt x="13891" y="754"/>
                    </a:lnTo>
                    <a:lnTo>
                      <a:pt x="13964" y="805"/>
                    </a:lnTo>
                    <a:lnTo>
                      <a:pt x="14030" y="857"/>
                    </a:lnTo>
                    <a:lnTo>
                      <a:pt x="14089" y="908"/>
                    </a:lnTo>
                    <a:lnTo>
                      <a:pt x="14147" y="959"/>
                    </a:lnTo>
                    <a:lnTo>
                      <a:pt x="14235" y="1062"/>
                    </a:lnTo>
                    <a:lnTo>
                      <a:pt x="14301" y="1164"/>
                    </a:lnTo>
                    <a:lnTo>
                      <a:pt x="14352" y="1259"/>
                    </a:lnTo>
                    <a:lnTo>
                      <a:pt x="14389" y="1347"/>
                    </a:lnTo>
                    <a:lnTo>
                      <a:pt x="14411" y="1428"/>
                    </a:lnTo>
                    <a:lnTo>
                      <a:pt x="14425" y="1494"/>
                    </a:lnTo>
                    <a:lnTo>
                      <a:pt x="14433" y="1545"/>
                    </a:lnTo>
                    <a:lnTo>
                      <a:pt x="14433" y="1589"/>
                    </a:lnTo>
                    <a:lnTo>
                      <a:pt x="14433" y="1589"/>
                    </a:lnTo>
                    <a:lnTo>
                      <a:pt x="14469" y="1494"/>
                    </a:lnTo>
                    <a:lnTo>
                      <a:pt x="14513" y="1399"/>
                    </a:lnTo>
                    <a:lnTo>
                      <a:pt x="14579" y="1267"/>
                    </a:lnTo>
                    <a:lnTo>
                      <a:pt x="14667" y="1113"/>
                    </a:lnTo>
                    <a:lnTo>
                      <a:pt x="14777" y="952"/>
                    </a:lnTo>
                    <a:lnTo>
                      <a:pt x="14843" y="864"/>
                    </a:lnTo>
                    <a:lnTo>
                      <a:pt x="14916" y="783"/>
                    </a:lnTo>
                    <a:lnTo>
                      <a:pt x="14996" y="696"/>
                    </a:lnTo>
                    <a:lnTo>
                      <a:pt x="15084" y="608"/>
                    </a:lnTo>
                    <a:lnTo>
                      <a:pt x="15172" y="527"/>
                    </a:lnTo>
                    <a:lnTo>
                      <a:pt x="15275" y="447"/>
                    </a:lnTo>
                    <a:lnTo>
                      <a:pt x="15392" y="373"/>
                    </a:lnTo>
                    <a:lnTo>
                      <a:pt x="15509" y="300"/>
                    </a:lnTo>
                    <a:lnTo>
                      <a:pt x="15633" y="234"/>
                    </a:lnTo>
                    <a:lnTo>
                      <a:pt x="15773" y="176"/>
                    </a:lnTo>
                    <a:lnTo>
                      <a:pt x="15919" y="117"/>
                    </a:lnTo>
                    <a:lnTo>
                      <a:pt x="16073" y="73"/>
                    </a:lnTo>
                    <a:lnTo>
                      <a:pt x="16234" y="44"/>
                    </a:lnTo>
                    <a:lnTo>
                      <a:pt x="16410" y="15"/>
                    </a:lnTo>
                    <a:lnTo>
                      <a:pt x="16593" y="0"/>
                    </a:lnTo>
                    <a:lnTo>
                      <a:pt x="16783" y="0"/>
                    </a:lnTo>
                    <a:lnTo>
                      <a:pt x="16988" y="7"/>
                    </a:lnTo>
                    <a:lnTo>
                      <a:pt x="17208" y="29"/>
                    </a:lnTo>
                    <a:lnTo>
                      <a:pt x="17427" y="66"/>
                    </a:lnTo>
                    <a:lnTo>
                      <a:pt x="17669" y="117"/>
                    </a:lnTo>
                    <a:lnTo>
                      <a:pt x="17669" y="117"/>
                    </a:lnTo>
                    <a:lnTo>
                      <a:pt x="17903" y="183"/>
                    </a:lnTo>
                    <a:lnTo>
                      <a:pt x="18116" y="264"/>
                    </a:lnTo>
                    <a:lnTo>
                      <a:pt x="18313" y="344"/>
                    </a:lnTo>
                    <a:lnTo>
                      <a:pt x="18496" y="432"/>
                    </a:lnTo>
                    <a:lnTo>
                      <a:pt x="18665" y="535"/>
                    </a:lnTo>
                    <a:lnTo>
                      <a:pt x="18811" y="637"/>
                    </a:lnTo>
                    <a:lnTo>
                      <a:pt x="18950" y="747"/>
                    </a:lnTo>
                    <a:lnTo>
                      <a:pt x="19068" y="864"/>
                    </a:lnTo>
                    <a:lnTo>
                      <a:pt x="19177" y="981"/>
                    </a:lnTo>
                    <a:lnTo>
                      <a:pt x="19273" y="1106"/>
                    </a:lnTo>
                    <a:lnTo>
                      <a:pt x="19360" y="1230"/>
                    </a:lnTo>
                    <a:lnTo>
                      <a:pt x="19434" y="1362"/>
                    </a:lnTo>
                    <a:lnTo>
                      <a:pt x="19492" y="1486"/>
                    </a:lnTo>
                    <a:lnTo>
                      <a:pt x="19551" y="1618"/>
                    </a:lnTo>
                    <a:lnTo>
                      <a:pt x="19595" y="1743"/>
                    </a:lnTo>
                    <a:lnTo>
                      <a:pt x="19631" y="1874"/>
                    </a:lnTo>
                    <a:lnTo>
                      <a:pt x="19661" y="1999"/>
                    </a:lnTo>
                    <a:lnTo>
                      <a:pt x="19683" y="2123"/>
                    </a:lnTo>
                    <a:lnTo>
                      <a:pt x="19697" y="2241"/>
                    </a:lnTo>
                    <a:lnTo>
                      <a:pt x="19705" y="2358"/>
                    </a:lnTo>
                    <a:lnTo>
                      <a:pt x="19712" y="2570"/>
                    </a:lnTo>
                    <a:lnTo>
                      <a:pt x="19705" y="2760"/>
                    </a:lnTo>
                    <a:lnTo>
                      <a:pt x="19690" y="2914"/>
                    </a:lnTo>
                    <a:lnTo>
                      <a:pt x="19675" y="3039"/>
                    </a:lnTo>
                    <a:lnTo>
                      <a:pt x="19653" y="3141"/>
                    </a:lnTo>
                    <a:lnTo>
                      <a:pt x="19653" y="3141"/>
                    </a:lnTo>
                    <a:lnTo>
                      <a:pt x="19734" y="3039"/>
                    </a:lnTo>
                    <a:lnTo>
                      <a:pt x="19836" y="2936"/>
                    </a:lnTo>
                    <a:lnTo>
                      <a:pt x="19968" y="2797"/>
                    </a:lnTo>
                    <a:lnTo>
                      <a:pt x="20137" y="2643"/>
                    </a:lnTo>
                    <a:lnTo>
                      <a:pt x="20334" y="2475"/>
                    </a:lnTo>
                    <a:lnTo>
                      <a:pt x="20437" y="2394"/>
                    </a:lnTo>
                    <a:lnTo>
                      <a:pt x="20554" y="2306"/>
                    </a:lnTo>
                    <a:lnTo>
                      <a:pt x="20671" y="2226"/>
                    </a:lnTo>
                    <a:lnTo>
                      <a:pt x="20803" y="2145"/>
                    </a:lnTo>
                    <a:lnTo>
                      <a:pt x="20935" y="2072"/>
                    </a:lnTo>
                    <a:lnTo>
                      <a:pt x="21066" y="2006"/>
                    </a:lnTo>
                    <a:lnTo>
                      <a:pt x="21206" y="1940"/>
                    </a:lnTo>
                    <a:lnTo>
                      <a:pt x="21352" y="1882"/>
                    </a:lnTo>
                    <a:lnTo>
                      <a:pt x="21498" y="1838"/>
                    </a:lnTo>
                    <a:lnTo>
                      <a:pt x="21652" y="1801"/>
                    </a:lnTo>
                    <a:lnTo>
                      <a:pt x="21806" y="1772"/>
                    </a:lnTo>
                    <a:lnTo>
                      <a:pt x="21960" y="1757"/>
                    </a:lnTo>
                    <a:lnTo>
                      <a:pt x="22121" y="1757"/>
                    </a:lnTo>
                    <a:lnTo>
                      <a:pt x="22282" y="1765"/>
                    </a:lnTo>
                    <a:lnTo>
                      <a:pt x="22450" y="1794"/>
                    </a:lnTo>
                    <a:lnTo>
                      <a:pt x="22611" y="1838"/>
                    </a:lnTo>
                    <a:lnTo>
                      <a:pt x="22780" y="1896"/>
                    </a:lnTo>
                    <a:lnTo>
                      <a:pt x="22941" y="1977"/>
                    </a:lnTo>
                    <a:lnTo>
                      <a:pt x="23109" y="2072"/>
                    </a:lnTo>
                    <a:lnTo>
                      <a:pt x="23190" y="2131"/>
                    </a:lnTo>
                    <a:lnTo>
                      <a:pt x="23278" y="2189"/>
                    </a:lnTo>
                    <a:lnTo>
                      <a:pt x="23278" y="2189"/>
                    </a:lnTo>
                    <a:lnTo>
                      <a:pt x="23431" y="2321"/>
                    </a:lnTo>
                    <a:lnTo>
                      <a:pt x="23571" y="2460"/>
                    </a:lnTo>
                    <a:lnTo>
                      <a:pt x="23688" y="2599"/>
                    </a:lnTo>
                    <a:lnTo>
                      <a:pt x="23790" y="2738"/>
                    </a:lnTo>
                    <a:lnTo>
                      <a:pt x="23885" y="2885"/>
                    </a:lnTo>
                    <a:lnTo>
                      <a:pt x="23959" y="3031"/>
                    </a:lnTo>
                    <a:lnTo>
                      <a:pt x="24017" y="3178"/>
                    </a:lnTo>
                    <a:lnTo>
                      <a:pt x="24061" y="3324"/>
                    </a:lnTo>
                    <a:lnTo>
                      <a:pt x="24098" y="3471"/>
                    </a:lnTo>
                    <a:lnTo>
                      <a:pt x="24120" y="3624"/>
                    </a:lnTo>
                    <a:lnTo>
                      <a:pt x="24134" y="3771"/>
                    </a:lnTo>
                    <a:lnTo>
                      <a:pt x="24134" y="3917"/>
                    </a:lnTo>
                    <a:lnTo>
                      <a:pt x="24127" y="4064"/>
                    </a:lnTo>
                    <a:lnTo>
                      <a:pt x="24112" y="4203"/>
                    </a:lnTo>
                    <a:lnTo>
                      <a:pt x="24090" y="4342"/>
                    </a:lnTo>
                    <a:lnTo>
                      <a:pt x="24068" y="4474"/>
                    </a:lnTo>
                    <a:lnTo>
                      <a:pt x="24039" y="4606"/>
                    </a:lnTo>
                    <a:lnTo>
                      <a:pt x="24003" y="4737"/>
                    </a:lnTo>
                    <a:lnTo>
                      <a:pt x="23959" y="4855"/>
                    </a:lnTo>
                    <a:lnTo>
                      <a:pt x="23915" y="4972"/>
                    </a:lnTo>
                    <a:lnTo>
                      <a:pt x="23827" y="5184"/>
                    </a:lnTo>
                    <a:lnTo>
                      <a:pt x="23739" y="5367"/>
                    </a:lnTo>
                    <a:lnTo>
                      <a:pt x="23658" y="5521"/>
                    </a:lnTo>
                    <a:lnTo>
                      <a:pt x="23593" y="5631"/>
                    </a:lnTo>
                    <a:lnTo>
                      <a:pt x="23534" y="5726"/>
                    </a:lnTo>
                    <a:lnTo>
                      <a:pt x="23534" y="5726"/>
                    </a:lnTo>
                    <a:lnTo>
                      <a:pt x="23593" y="5697"/>
                    </a:lnTo>
                    <a:lnTo>
                      <a:pt x="23658" y="5667"/>
                    </a:lnTo>
                    <a:lnTo>
                      <a:pt x="23746" y="5623"/>
                    </a:lnTo>
                    <a:lnTo>
                      <a:pt x="23856" y="5587"/>
                    </a:lnTo>
                    <a:lnTo>
                      <a:pt x="23981" y="5543"/>
                    </a:lnTo>
                    <a:lnTo>
                      <a:pt x="24120" y="5514"/>
                    </a:lnTo>
                    <a:lnTo>
                      <a:pt x="24273" y="5492"/>
                    </a:lnTo>
                    <a:lnTo>
                      <a:pt x="24435" y="5484"/>
                    </a:lnTo>
                    <a:lnTo>
                      <a:pt x="24515" y="5484"/>
                    </a:lnTo>
                    <a:lnTo>
                      <a:pt x="24596" y="5492"/>
                    </a:lnTo>
                    <a:lnTo>
                      <a:pt x="24684" y="5506"/>
                    </a:lnTo>
                    <a:lnTo>
                      <a:pt x="24764" y="5521"/>
                    </a:lnTo>
                    <a:lnTo>
                      <a:pt x="24852" y="5550"/>
                    </a:lnTo>
                    <a:lnTo>
                      <a:pt x="24932" y="5579"/>
                    </a:lnTo>
                    <a:lnTo>
                      <a:pt x="25020" y="5623"/>
                    </a:lnTo>
                    <a:lnTo>
                      <a:pt x="25101" y="5667"/>
                    </a:lnTo>
                    <a:lnTo>
                      <a:pt x="25181" y="5726"/>
                    </a:lnTo>
                    <a:lnTo>
                      <a:pt x="25262" y="5792"/>
                    </a:lnTo>
                    <a:lnTo>
                      <a:pt x="25343" y="5872"/>
                    </a:lnTo>
                    <a:lnTo>
                      <a:pt x="25416" y="5953"/>
                    </a:lnTo>
                    <a:lnTo>
                      <a:pt x="25489" y="6048"/>
                    </a:lnTo>
                    <a:lnTo>
                      <a:pt x="25562" y="6158"/>
                    </a:lnTo>
                    <a:lnTo>
                      <a:pt x="25562" y="6158"/>
                    </a:lnTo>
                    <a:lnTo>
                      <a:pt x="25621" y="6275"/>
                    </a:lnTo>
                    <a:lnTo>
                      <a:pt x="25665" y="6392"/>
                    </a:lnTo>
                    <a:lnTo>
                      <a:pt x="25694" y="6509"/>
                    </a:lnTo>
                    <a:lnTo>
                      <a:pt x="25709" y="6634"/>
                    </a:lnTo>
                    <a:lnTo>
                      <a:pt x="25716" y="6751"/>
                    </a:lnTo>
                    <a:lnTo>
                      <a:pt x="25709" y="6875"/>
                    </a:lnTo>
                    <a:lnTo>
                      <a:pt x="25687" y="7000"/>
                    </a:lnTo>
                    <a:lnTo>
                      <a:pt x="25657" y="7124"/>
                    </a:lnTo>
                    <a:lnTo>
                      <a:pt x="25613" y="7249"/>
                    </a:lnTo>
                    <a:lnTo>
                      <a:pt x="25562" y="7373"/>
                    </a:lnTo>
                    <a:lnTo>
                      <a:pt x="25511" y="7498"/>
                    </a:lnTo>
                    <a:lnTo>
                      <a:pt x="25445" y="7615"/>
                    </a:lnTo>
                    <a:lnTo>
                      <a:pt x="25379" y="7739"/>
                    </a:lnTo>
                    <a:lnTo>
                      <a:pt x="25306" y="7857"/>
                    </a:lnTo>
                    <a:lnTo>
                      <a:pt x="25225" y="7966"/>
                    </a:lnTo>
                    <a:lnTo>
                      <a:pt x="25145" y="8076"/>
                    </a:lnTo>
                    <a:lnTo>
                      <a:pt x="24976" y="8289"/>
                    </a:lnTo>
                    <a:lnTo>
                      <a:pt x="24808" y="8479"/>
                    </a:lnTo>
                    <a:lnTo>
                      <a:pt x="24647" y="8655"/>
                    </a:lnTo>
                    <a:lnTo>
                      <a:pt x="24500" y="8801"/>
                    </a:lnTo>
                    <a:lnTo>
                      <a:pt x="24369" y="8926"/>
                    </a:lnTo>
                    <a:lnTo>
                      <a:pt x="24273" y="9013"/>
                    </a:lnTo>
                    <a:lnTo>
                      <a:pt x="24178" y="9094"/>
                    </a:lnTo>
                    <a:lnTo>
                      <a:pt x="24178" y="9094"/>
                    </a:lnTo>
                    <a:lnTo>
                      <a:pt x="24244" y="9079"/>
                    </a:lnTo>
                    <a:lnTo>
                      <a:pt x="24310" y="9072"/>
                    </a:lnTo>
                    <a:lnTo>
                      <a:pt x="24405" y="9065"/>
                    </a:lnTo>
                    <a:lnTo>
                      <a:pt x="24515" y="9065"/>
                    </a:lnTo>
                    <a:lnTo>
                      <a:pt x="24640" y="9079"/>
                    </a:lnTo>
                    <a:lnTo>
                      <a:pt x="24779" y="9094"/>
                    </a:lnTo>
                    <a:lnTo>
                      <a:pt x="24925" y="9131"/>
                    </a:lnTo>
                    <a:lnTo>
                      <a:pt x="24998" y="9153"/>
                    </a:lnTo>
                    <a:lnTo>
                      <a:pt x="25079" y="9182"/>
                    </a:lnTo>
                    <a:lnTo>
                      <a:pt x="25152" y="9218"/>
                    </a:lnTo>
                    <a:lnTo>
                      <a:pt x="25233" y="9255"/>
                    </a:lnTo>
                    <a:lnTo>
                      <a:pt x="25306" y="9299"/>
                    </a:lnTo>
                    <a:lnTo>
                      <a:pt x="25379" y="9350"/>
                    </a:lnTo>
                    <a:lnTo>
                      <a:pt x="25452" y="9409"/>
                    </a:lnTo>
                    <a:lnTo>
                      <a:pt x="25526" y="9475"/>
                    </a:lnTo>
                    <a:lnTo>
                      <a:pt x="25599" y="9548"/>
                    </a:lnTo>
                    <a:lnTo>
                      <a:pt x="25665" y="9629"/>
                    </a:lnTo>
                    <a:lnTo>
                      <a:pt x="25731" y="9716"/>
                    </a:lnTo>
                    <a:lnTo>
                      <a:pt x="25789" y="9812"/>
                    </a:lnTo>
                    <a:lnTo>
                      <a:pt x="25848" y="9921"/>
                    </a:lnTo>
                    <a:lnTo>
                      <a:pt x="25899" y="10039"/>
                    </a:lnTo>
                    <a:lnTo>
                      <a:pt x="25950" y="10163"/>
                    </a:lnTo>
                    <a:lnTo>
                      <a:pt x="25994" y="10302"/>
                    </a:lnTo>
                    <a:lnTo>
                      <a:pt x="25994" y="10302"/>
                    </a:lnTo>
                    <a:lnTo>
                      <a:pt x="26023" y="10441"/>
                    </a:lnTo>
                    <a:lnTo>
                      <a:pt x="26045" y="10573"/>
                    </a:lnTo>
                    <a:lnTo>
                      <a:pt x="26053" y="10705"/>
                    </a:lnTo>
                    <a:lnTo>
                      <a:pt x="26045" y="10822"/>
                    </a:lnTo>
                    <a:lnTo>
                      <a:pt x="26031" y="10946"/>
                    </a:lnTo>
                    <a:lnTo>
                      <a:pt x="26009" y="11056"/>
                    </a:lnTo>
                    <a:lnTo>
                      <a:pt x="25972" y="11166"/>
                    </a:lnTo>
                    <a:lnTo>
                      <a:pt x="25928" y="11276"/>
                    </a:lnTo>
                    <a:lnTo>
                      <a:pt x="25870" y="11371"/>
                    </a:lnTo>
                    <a:lnTo>
                      <a:pt x="25811" y="11466"/>
                    </a:lnTo>
                    <a:lnTo>
                      <a:pt x="25745" y="11562"/>
                    </a:lnTo>
                    <a:lnTo>
                      <a:pt x="25679" y="11642"/>
                    </a:lnTo>
                    <a:lnTo>
                      <a:pt x="25599" y="11730"/>
                    </a:lnTo>
                    <a:lnTo>
                      <a:pt x="25526" y="11803"/>
                    </a:lnTo>
                    <a:lnTo>
                      <a:pt x="25438" y="11876"/>
                    </a:lnTo>
                    <a:lnTo>
                      <a:pt x="25357" y="11942"/>
                    </a:lnTo>
                    <a:lnTo>
                      <a:pt x="25181" y="12067"/>
                    </a:lnTo>
                    <a:lnTo>
                      <a:pt x="25013" y="12169"/>
                    </a:lnTo>
                    <a:lnTo>
                      <a:pt x="24852" y="12257"/>
                    </a:lnTo>
                    <a:lnTo>
                      <a:pt x="24705" y="12330"/>
                    </a:lnTo>
                    <a:lnTo>
                      <a:pt x="24581" y="12389"/>
                    </a:lnTo>
                    <a:lnTo>
                      <a:pt x="24486" y="12426"/>
                    </a:lnTo>
                    <a:lnTo>
                      <a:pt x="24398" y="12455"/>
                    </a:lnTo>
                    <a:lnTo>
                      <a:pt x="24398" y="12455"/>
                    </a:lnTo>
                    <a:lnTo>
                      <a:pt x="24435" y="12462"/>
                    </a:lnTo>
                    <a:lnTo>
                      <a:pt x="24530" y="12499"/>
                    </a:lnTo>
                    <a:lnTo>
                      <a:pt x="24596" y="12528"/>
                    </a:lnTo>
                    <a:lnTo>
                      <a:pt x="24669" y="12565"/>
                    </a:lnTo>
                    <a:lnTo>
                      <a:pt x="24742" y="12616"/>
                    </a:lnTo>
                    <a:lnTo>
                      <a:pt x="24823" y="12682"/>
                    </a:lnTo>
                    <a:lnTo>
                      <a:pt x="24903" y="12762"/>
                    </a:lnTo>
                    <a:lnTo>
                      <a:pt x="24976" y="12858"/>
                    </a:lnTo>
                    <a:lnTo>
                      <a:pt x="25042" y="12975"/>
                    </a:lnTo>
                    <a:lnTo>
                      <a:pt x="25079" y="13041"/>
                    </a:lnTo>
                    <a:lnTo>
                      <a:pt x="25108" y="13114"/>
                    </a:lnTo>
                    <a:lnTo>
                      <a:pt x="25130" y="13187"/>
                    </a:lnTo>
                    <a:lnTo>
                      <a:pt x="25159" y="13268"/>
                    </a:lnTo>
                    <a:lnTo>
                      <a:pt x="25174" y="13355"/>
                    </a:lnTo>
                    <a:lnTo>
                      <a:pt x="25196" y="13443"/>
                    </a:lnTo>
                    <a:lnTo>
                      <a:pt x="25203" y="13546"/>
                    </a:lnTo>
                    <a:lnTo>
                      <a:pt x="25211" y="13648"/>
                    </a:lnTo>
                    <a:lnTo>
                      <a:pt x="25218" y="13758"/>
                    </a:lnTo>
                    <a:lnTo>
                      <a:pt x="25218" y="13883"/>
                    </a:lnTo>
                    <a:lnTo>
                      <a:pt x="25218" y="13883"/>
                    </a:lnTo>
                    <a:lnTo>
                      <a:pt x="25211" y="14000"/>
                    </a:lnTo>
                    <a:lnTo>
                      <a:pt x="25189" y="14110"/>
                    </a:lnTo>
                    <a:lnTo>
                      <a:pt x="25167" y="14219"/>
                    </a:lnTo>
                    <a:lnTo>
                      <a:pt x="25137" y="14329"/>
                    </a:lnTo>
                    <a:lnTo>
                      <a:pt x="25101" y="14424"/>
                    </a:lnTo>
                    <a:lnTo>
                      <a:pt x="25057" y="14527"/>
                    </a:lnTo>
                    <a:lnTo>
                      <a:pt x="25013" y="14615"/>
                    </a:lnTo>
                    <a:lnTo>
                      <a:pt x="24962" y="14703"/>
                    </a:lnTo>
                    <a:lnTo>
                      <a:pt x="24903" y="14783"/>
                    </a:lnTo>
                    <a:lnTo>
                      <a:pt x="24845" y="14864"/>
                    </a:lnTo>
                    <a:lnTo>
                      <a:pt x="24786" y="14937"/>
                    </a:lnTo>
                    <a:lnTo>
                      <a:pt x="24720" y="15010"/>
                    </a:lnTo>
                    <a:lnTo>
                      <a:pt x="24581" y="15135"/>
                    </a:lnTo>
                    <a:lnTo>
                      <a:pt x="24442" y="15252"/>
                    </a:lnTo>
                    <a:lnTo>
                      <a:pt x="24303" y="15347"/>
                    </a:lnTo>
                    <a:lnTo>
                      <a:pt x="24171" y="15428"/>
                    </a:lnTo>
                    <a:lnTo>
                      <a:pt x="24047" y="15501"/>
                    </a:lnTo>
                    <a:lnTo>
                      <a:pt x="23937" y="15552"/>
                    </a:lnTo>
                    <a:lnTo>
                      <a:pt x="23768" y="15625"/>
                    </a:lnTo>
                    <a:lnTo>
                      <a:pt x="23710" y="15647"/>
                    </a:lnTo>
                    <a:lnTo>
                      <a:pt x="23710" y="15647"/>
                    </a:lnTo>
                    <a:lnTo>
                      <a:pt x="23732" y="15691"/>
                    </a:lnTo>
                    <a:lnTo>
                      <a:pt x="23805" y="15801"/>
                    </a:lnTo>
                    <a:lnTo>
                      <a:pt x="23849" y="15874"/>
                    </a:lnTo>
                    <a:lnTo>
                      <a:pt x="23893" y="15969"/>
                    </a:lnTo>
                    <a:lnTo>
                      <a:pt x="23929" y="16065"/>
                    </a:lnTo>
                    <a:lnTo>
                      <a:pt x="23973" y="16174"/>
                    </a:lnTo>
                    <a:lnTo>
                      <a:pt x="24003" y="16292"/>
                    </a:lnTo>
                    <a:lnTo>
                      <a:pt x="24017" y="16416"/>
                    </a:lnTo>
                    <a:lnTo>
                      <a:pt x="24025" y="16541"/>
                    </a:lnTo>
                    <a:lnTo>
                      <a:pt x="24025" y="16606"/>
                    </a:lnTo>
                    <a:lnTo>
                      <a:pt x="24017" y="16665"/>
                    </a:lnTo>
                    <a:lnTo>
                      <a:pt x="24003" y="16731"/>
                    </a:lnTo>
                    <a:lnTo>
                      <a:pt x="23988" y="16797"/>
                    </a:lnTo>
                    <a:lnTo>
                      <a:pt x="23966" y="16855"/>
                    </a:lnTo>
                    <a:lnTo>
                      <a:pt x="23937" y="16921"/>
                    </a:lnTo>
                    <a:lnTo>
                      <a:pt x="23900" y="16980"/>
                    </a:lnTo>
                    <a:lnTo>
                      <a:pt x="23856" y="17038"/>
                    </a:lnTo>
                    <a:lnTo>
                      <a:pt x="23805" y="17097"/>
                    </a:lnTo>
                    <a:lnTo>
                      <a:pt x="23746" y="17156"/>
                    </a:lnTo>
                    <a:lnTo>
                      <a:pt x="23746" y="17156"/>
                    </a:lnTo>
                    <a:lnTo>
                      <a:pt x="23680" y="17214"/>
                    </a:lnTo>
                    <a:lnTo>
                      <a:pt x="23600" y="17265"/>
                    </a:lnTo>
                    <a:lnTo>
                      <a:pt x="23512" y="17324"/>
                    </a:lnTo>
                    <a:lnTo>
                      <a:pt x="23409" y="17375"/>
                    </a:lnTo>
                    <a:lnTo>
                      <a:pt x="23300" y="17419"/>
                    </a:lnTo>
                    <a:lnTo>
                      <a:pt x="23183" y="17470"/>
                    </a:lnTo>
                    <a:lnTo>
                      <a:pt x="22926" y="17558"/>
                    </a:lnTo>
                    <a:lnTo>
                      <a:pt x="22641" y="17646"/>
                    </a:lnTo>
                    <a:lnTo>
                      <a:pt x="22348" y="17727"/>
                    </a:lnTo>
                    <a:lnTo>
                      <a:pt x="22040" y="17793"/>
                    </a:lnTo>
                    <a:lnTo>
                      <a:pt x="21740" y="17859"/>
                    </a:lnTo>
                    <a:lnTo>
                      <a:pt x="21440" y="17917"/>
                    </a:lnTo>
                    <a:lnTo>
                      <a:pt x="21162" y="17968"/>
                    </a:lnTo>
                    <a:lnTo>
                      <a:pt x="20671" y="18042"/>
                    </a:lnTo>
                    <a:lnTo>
                      <a:pt x="20334" y="18093"/>
                    </a:lnTo>
                    <a:lnTo>
                      <a:pt x="20210" y="18107"/>
                    </a:lnTo>
                    <a:lnTo>
                      <a:pt x="16461" y="20224"/>
                    </a:lnTo>
                    <a:lnTo>
                      <a:pt x="11716" y="20912"/>
                    </a:lnTo>
                    <a:lnTo>
                      <a:pt x="9080" y="1940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2"/>
              <p:cNvSpPr/>
              <p:nvPr/>
            </p:nvSpPr>
            <p:spPr>
              <a:xfrm>
                <a:off x="3271525" y="1043900"/>
                <a:ext cx="95025" cy="192425"/>
              </a:xfrm>
              <a:custGeom>
                <a:rect b="b" l="l" r="r" t="t"/>
                <a:pathLst>
                  <a:path extrusionOk="0" h="7697" w="3801">
                    <a:moveTo>
                      <a:pt x="1634" y="1"/>
                    </a:moveTo>
                    <a:lnTo>
                      <a:pt x="1465" y="8"/>
                    </a:lnTo>
                    <a:lnTo>
                      <a:pt x="1289" y="23"/>
                    </a:lnTo>
                    <a:lnTo>
                      <a:pt x="1202" y="37"/>
                    </a:lnTo>
                    <a:lnTo>
                      <a:pt x="1114" y="59"/>
                    </a:lnTo>
                    <a:lnTo>
                      <a:pt x="1033" y="96"/>
                    </a:lnTo>
                    <a:lnTo>
                      <a:pt x="953" y="140"/>
                    </a:lnTo>
                    <a:lnTo>
                      <a:pt x="872" y="184"/>
                    </a:lnTo>
                    <a:lnTo>
                      <a:pt x="799" y="242"/>
                    </a:lnTo>
                    <a:lnTo>
                      <a:pt x="733" y="308"/>
                    </a:lnTo>
                    <a:lnTo>
                      <a:pt x="667" y="381"/>
                    </a:lnTo>
                    <a:lnTo>
                      <a:pt x="601" y="462"/>
                    </a:lnTo>
                    <a:lnTo>
                      <a:pt x="543" y="550"/>
                    </a:lnTo>
                    <a:lnTo>
                      <a:pt x="484" y="645"/>
                    </a:lnTo>
                    <a:lnTo>
                      <a:pt x="433" y="740"/>
                    </a:lnTo>
                    <a:lnTo>
                      <a:pt x="381" y="850"/>
                    </a:lnTo>
                    <a:lnTo>
                      <a:pt x="330" y="960"/>
                    </a:lnTo>
                    <a:lnTo>
                      <a:pt x="286" y="1077"/>
                    </a:lnTo>
                    <a:lnTo>
                      <a:pt x="250" y="1194"/>
                    </a:lnTo>
                    <a:lnTo>
                      <a:pt x="176" y="1458"/>
                    </a:lnTo>
                    <a:lnTo>
                      <a:pt x="118" y="1729"/>
                    </a:lnTo>
                    <a:lnTo>
                      <a:pt x="67" y="2022"/>
                    </a:lnTo>
                    <a:lnTo>
                      <a:pt x="30" y="2329"/>
                    </a:lnTo>
                    <a:lnTo>
                      <a:pt x="8" y="2644"/>
                    </a:lnTo>
                    <a:lnTo>
                      <a:pt x="1" y="2966"/>
                    </a:lnTo>
                    <a:lnTo>
                      <a:pt x="1" y="3296"/>
                    </a:lnTo>
                    <a:lnTo>
                      <a:pt x="15" y="3625"/>
                    </a:lnTo>
                    <a:lnTo>
                      <a:pt x="45" y="3962"/>
                    </a:lnTo>
                    <a:lnTo>
                      <a:pt x="81" y="4291"/>
                    </a:lnTo>
                    <a:lnTo>
                      <a:pt x="132" y="4621"/>
                    </a:lnTo>
                    <a:lnTo>
                      <a:pt x="198" y="4950"/>
                    </a:lnTo>
                    <a:lnTo>
                      <a:pt x="272" y="5265"/>
                    </a:lnTo>
                    <a:lnTo>
                      <a:pt x="359" y="5573"/>
                    </a:lnTo>
                    <a:lnTo>
                      <a:pt x="455" y="5866"/>
                    </a:lnTo>
                    <a:lnTo>
                      <a:pt x="564" y="6151"/>
                    </a:lnTo>
                    <a:lnTo>
                      <a:pt x="623" y="6283"/>
                    </a:lnTo>
                    <a:lnTo>
                      <a:pt x="689" y="6415"/>
                    </a:lnTo>
                    <a:lnTo>
                      <a:pt x="755" y="6539"/>
                    </a:lnTo>
                    <a:lnTo>
                      <a:pt x="821" y="6664"/>
                    </a:lnTo>
                    <a:lnTo>
                      <a:pt x="894" y="6774"/>
                    </a:lnTo>
                    <a:lnTo>
                      <a:pt x="967" y="6883"/>
                    </a:lnTo>
                    <a:lnTo>
                      <a:pt x="1048" y="6986"/>
                    </a:lnTo>
                    <a:lnTo>
                      <a:pt x="1121" y="7088"/>
                    </a:lnTo>
                    <a:lnTo>
                      <a:pt x="1209" y="7176"/>
                    </a:lnTo>
                    <a:lnTo>
                      <a:pt x="1297" y="7264"/>
                    </a:lnTo>
                    <a:lnTo>
                      <a:pt x="1385" y="7337"/>
                    </a:lnTo>
                    <a:lnTo>
                      <a:pt x="1472" y="7411"/>
                    </a:lnTo>
                    <a:lnTo>
                      <a:pt x="1568" y="7477"/>
                    </a:lnTo>
                    <a:lnTo>
                      <a:pt x="1663" y="7528"/>
                    </a:lnTo>
                    <a:lnTo>
                      <a:pt x="1765" y="7579"/>
                    </a:lnTo>
                    <a:lnTo>
                      <a:pt x="1868" y="7616"/>
                    </a:lnTo>
                    <a:lnTo>
                      <a:pt x="1970" y="7645"/>
                    </a:lnTo>
                    <a:lnTo>
                      <a:pt x="2073" y="7667"/>
                    </a:lnTo>
                    <a:lnTo>
                      <a:pt x="2168" y="7689"/>
                    </a:lnTo>
                    <a:lnTo>
                      <a:pt x="2263" y="7696"/>
                    </a:lnTo>
                    <a:lnTo>
                      <a:pt x="2439" y="7696"/>
                    </a:lnTo>
                    <a:lnTo>
                      <a:pt x="2527" y="7689"/>
                    </a:lnTo>
                    <a:lnTo>
                      <a:pt x="2607" y="7667"/>
                    </a:lnTo>
                    <a:lnTo>
                      <a:pt x="2688" y="7645"/>
                    </a:lnTo>
                    <a:lnTo>
                      <a:pt x="2761" y="7623"/>
                    </a:lnTo>
                    <a:lnTo>
                      <a:pt x="2834" y="7586"/>
                    </a:lnTo>
                    <a:lnTo>
                      <a:pt x="2900" y="7542"/>
                    </a:lnTo>
                    <a:lnTo>
                      <a:pt x="2973" y="7498"/>
                    </a:lnTo>
                    <a:lnTo>
                      <a:pt x="3039" y="7447"/>
                    </a:lnTo>
                    <a:lnTo>
                      <a:pt x="3098" y="7396"/>
                    </a:lnTo>
                    <a:lnTo>
                      <a:pt x="3157" y="7337"/>
                    </a:lnTo>
                    <a:lnTo>
                      <a:pt x="3215" y="7272"/>
                    </a:lnTo>
                    <a:lnTo>
                      <a:pt x="3266" y="7198"/>
                    </a:lnTo>
                    <a:lnTo>
                      <a:pt x="3318" y="7125"/>
                    </a:lnTo>
                    <a:lnTo>
                      <a:pt x="3369" y="7045"/>
                    </a:lnTo>
                    <a:lnTo>
                      <a:pt x="3457" y="6869"/>
                    </a:lnTo>
                    <a:lnTo>
                      <a:pt x="3530" y="6686"/>
                    </a:lnTo>
                    <a:lnTo>
                      <a:pt x="3603" y="6481"/>
                    </a:lnTo>
                    <a:lnTo>
                      <a:pt x="3654" y="6261"/>
                    </a:lnTo>
                    <a:lnTo>
                      <a:pt x="3706" y="6034"/>
                    </a:lnTo>
                    <a:lnTo>
                      <a:pt x="3742" y="5792"/>
                    </a:lnTo>
                    <a:lnTo>
                      <a:pt x="3772" y="5544"/>
                    </a:lnTo>
                    <a:lnTo>
                      <a:pt x="3786" y="5287"/>
                    </a:lnTo>
                    <a:lnTo>
                      <a:pt x="3801" y="5016"/>
                    </a:lnTo>
                    <a:lnTo>
                      <a:pt x="3801" y="4745"/>
                    </a:lnTo>
                    <a:lnTo>
                      <a:pt x="3786" y="4460"/>
                    </a:lnTo>
                    <a:lnTo>
                      <a:pt x="3772" y="4174"/>
                    </a:lnTo>
                    <a:lnTo>
                      <a:pt x="3742" y="3889"/>
                    </a:lnTo>
                    <a:lnTo>
                      <a:pt x="3713" y="3603"/>
                    </a:lnTo>
                    <a:lnTo>
                      <a:pt x="3669" y="3310"/>
                    </a:lnTo>
                    <a:lnTo>
                      <a:pt x="3618" y="3025"/>
                    </a:lnTo>
                    <a:lnTo>
                      <a:pt x="3559" y="2732"/>
                    </a:lnTo>
                    <a:lnTo>
                      <a:pt x="3486" y="2446"/>
                    </a:lnTo>
                    <a:lnTo>
                      <a:pt x="3413" y="2168"/>
                    </a:lnTo>
                    <a:lnTo>
                      <a:pt x="3332" y="1890"/>
                    </a:lnTo>
                    <a:lnTo>
                      <a:pt x="3244" y="1626"/>
                    </a:lnTo>
                    <a:lnTo>
                      <a:pt x="3142" y="1363"/>
                    </a:lnTo>
                    <a:lnTo>
                      <a:pt x="3142" y="1297"/>
                    </a:lnTo>
                    <a:lnTo>
                      <a:pt x="3142" y="1216"/>
                    </a:lnTo>
                    <a:lnTo>
                      <a:pt x="3127" y="1121"/>
                    </a:lnTo>
                    <a:lnTo>
                      <a:pt x="3105" y="1004"/>
                    </a:lnTo>
                    <a:lnTo>
                      <a:pt x="3069" y="879"/>
                    </a:lnTo>
                    <a:lnTo>
                      <a:pt x="3017" y="748"/>
                    </a:lnTo>
                    <a:lnTo>
                      <a:pt x="2981" y="682"/>
                    </a:lnTo>
                    <a:lnTo>
                      <a:pt x="2944" y="608"/>
                    </a:lnTo>
                    <a:lnTo>
                      <a:pt x="2900" y="543"/>
                    </a:lnTo>
                    <a:lnTo>
                      <a:pt x="2849" y="477"/>
                    </a:lnTo>
                    <a:lnTo>
                      <a:pt x="2790" y="411"/>
                    </a:lnTo>
                    <a:lnTo>
                      <a:pt x="2732" y="352"/>
                    </a:lnTo>
                    <a:lnTo>
                      <a:pt x="2659" y="294"/>
                    </a:lnTo>
                    <a:lnTo>
                      <a:pt x="2578" y="235"/>
                    </a:lnTo>
                    <a:lnTo>
                      <a:pt x="2490" y="191"/>
                    </a:lnTo>
                    <a:lnTo>
                      <a:pt x="2395" y="140"/>
                    </a:lnTo>
                    <a:lnTo>
                      <a:pt x="2293" y="103"/>
                    </a:lnTo>
                    <a:lnTo>
                      <a:pt x="2183" y="67"/>
                    </a:lnTo>
                    <a:lnTo>
                      <a:pt x="2058" y="37"/>
                    </a:lnTo>
                    <a:lnTo>
                      <a:pt x="1926" y="23"/>
                    </a:lnTo>
                    <a:lnTo>
                      <a:pt x="1780" y="8"/>
                    </a:lnTo>
                    <a:lnTo>
                      <a:pt x="1634"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2"/>
              <p:cNvSpPr/>
              <p:nvPr/>
            </p:nvSpPr>
            <p:spPr>
              <a:xfrm>
                <a:off x="3283975" y="1361125"/>
                <a:ext cx="392850" cy="450700"/>
              </a:xfrm>
              <a:custGeom>
                <a:rect b="b" l="l" r="r" t="t"/>
                <a:pathLst>
                  <a:path extrusionOk="0" h="18028" w="15714">
                    <a:moveTo>
                      <a:pt x="6612" y="1"/>
                    </a:moveTo>
                    <a:lnTo>
                      <a:pt x="6320" y="8"/>
                    </a:lnTo>
                    <a:lnTo>
                      <a:pt x="6019" y="30"/>
                    </a:lnTo>
                    <a:lnTo>
                      <a:pt x="5712" y="67"/>
                    </a:lnTo>
                    <a:lnTo>
                      <a:pt x="5397" y="111"/>
                    </a:lnTo>
                    <a:lnTo>
                      <a:pt x="5082" y="162"/>
                    </a:lnTo>
                    <a:lnTo>
                      <a:pt x="4760" y="228"/>
                    </a:lnTo>
                    <a:lnTo>
                      <a:pt x="4438" y="308"/>
                    </a:lnTo>
                    <a:lnTo>
                      <a:pt x="4101" y="404"/>
                    </a:lnTo>
                    <a:lnTo>
                      <a:pt x="3764" y="506"/>
                    </a:lnTo>
                    <a:lnTo>
                      <a:pt x="3684" y="762"/>
                    </a:lnTo>
                    <a:lnTo>
                      <a:pt x="3457" y="1451"/>
                    </a:lnTo>
                    <a:lnTo>
                      <a:pt x="3105" y="2454"/>
                    </a:lnTo>
                    <a:lnTo>
                      <a:pt x="2900" y="3032"/>
                    </a:lnTo>
                    <a:lnTo>
                      <a:pt x="2680" y="3640"/>
                    </a:lnTo>
                    <a:lnTo>
                      <a:pt x="2439" y="4270"/>
                    </a:lnTo>
                    <a:lnTo>
                      <a:pt x="2197" y="4899"/>
                    </a:lnTo>
                    <a:lnTo>
                      <a:pt x="1948" y="5514"/>
                    </a:lnTo>
                    <a:lnTo>
                      <a:pt x="1692" y="6107"/>
                    </a:lnTo>
                    <a:lnTo>
                      <a:pt x="1443" y="6657"/>
                    </a:lnTo>
                    <a:lnTo>
                      <a:pt x="1319" y="6906"/>
                    </a:lnTo>
                    <a:lnTo>
                      <a:pt x="1201" y="7147"/>
                    </a:lnTo>
                    <a:lnTo>
                      <a:pt x="1084" y="7360"/>
                    </a:lnTo>
                    <a:lnTo>
                      <a:pt x="967" y="7557"/>
                    </a:lnTo>
                    <a:lnTo>
                      <a:pt x="857" y="7733"/>
                    </a:lnTo>
                    <a:lnTo>
                      <a:pt x="747" y="7887"/>
                    </a:lnTo>
                    <a:lnTo>
                      <a:pt x="645" y="8033"/>
                    </a:lnTo>
                    <a:lnTo>
                      <a:pt x="557" y="8180"/>
                    </a:lnTo>
                    <a:lnTo>
                      <a:pt x="477" y="8333"/>
                    </a:lnTo>
                    <a:lnTo>
                      <a:pt x="396" y="8487"/>
                    </a:lnTo>
                    <a:lnTo>
                      <a:pt x="330" y="8641"/>
                    </a:lnTo>
                    <a:lnTo>
                      <a:pt x="272" y="8802"/>
                    </a:lnTo>
                    <a:lnTo>
                      <a:pt x="220" y="8970"/>
                    </a:lnTo>
                    <a:lnTo>
                      <a:pt x="176" y="9131"/>
                    </a:lnTo>
                    <a:lnTo>
                      <a:pt x="132" y="9300"/>
                    </a:lnTo>
                    <a:lnTo>
                      <a:pt x="103" y="9461"/>
                    </a:lnTo>
                    <a:lnTo>
                      <a:pt x="74" y="9629"/>
                    </a:lnTo>
                    <a:lnTo>
                      <a:pt x="52" y="9790"/>
                    </a:lnTo>
                    <a:lnTo>
                      <a:pt x="23" y="10113"/>
                    </a:lnTo>
                    <a:lnTo>
                      <a:pt x="1" y="10420"/>
                    </a:lnTo>
                    <a:lnTo>
                      <a:pt x="1" y="10713"/>
                    </a:lnTo>
                    <a:lnTo>
                      <a:pt x="8" y="10977"/>
                    </a:lnTo>
                    <a:lnTo>
                      <a:pt x="23" y="11218"/>
                    </a:lnTo>
                    <a:lnTo>
                      <a:pt x="45" y="11431"/>
                    </a:lnTo>
                    <a:lnTo>
                      <a:pt x="81" y="11723"/>
                    </a:lnTo>
                    <a:lnTo>
                      <a:pt x="103" y="11833"/>
                    </a:lnTo>
                    <a:lnTo>
                      <a:pt x="7564" y="18028"/>
                    </a:lnTo>
                    <a:lnTo>
                      <a:pt x="15714" y="11006"/>
                    </a:lnTo>
                    <a:lnTo>
                      <a:pt x="14681" y="4980"/>
                    </a:lnTo>
                    <a:lnTo>
                      <a:pt x="14637" y="4899"/>
                    </a:lnTo>
                    <a:lnTo>
                      <a:pt x="14506" y="4687"/>
                    </a:lnTo>
                    <a:lnTo>
                      <a:pt x="14410" y="4533"/>
                    </a:lnTo>
                    <a:lnTo>
                      <a:pt x="14293" y="4357"/>
                    </a:lnTo>
                    <a:lnTo>
                      <a:pt x="14154" y="4160"/>
                    </a:lnTo>
                    <a:lnTo>
                      <a:pt x="13993" y="3940"/>
                    </a:lnTo>
                    <a:lnTo>
                      <a:pt x="13810" y="3706"/>
                    </a:lnTo>
                    <a:lnTo>
                      <a:pt x="13612" y="3457"/>
                    </a:lnTo>
                    <a:lnTo>
                      <a:pt x="13385" y="3201"/>
                    </a:lnTo>
                    <a:lnTo>
                      <a:pt x="13136" y="2930"/>
                    </a:lnTo>
                    <a:lnTo>
                      <a:pt x="12873" y="2659"/>
                    </a:lnTo>
                    <a:lnTo>
                      <a:pt x="12580" y="2381"/>
                    </a:lnTo>
                    <a:lnTo>
                      <a:pt x="12272" y="2110"/>
                    </a:lnTo>
                    <a:lnTo>
                      <a:pt x="12111" y="1978"/>
                    </a:lnTo>
                    <a:lnTo>
                      <a:pt x="11943" y="1846"/>
                    </a:lnTo>
                    <a:lnTo>
                      <a:pt x="11767" y="1714"/>
                    </a:lnTo>
                    <a:lnTo>
                      <a:pt x="11591" y="1582"/>
                    </a:lnTo>
                    <a:lnTo>
                      <a:pt x="11408" y="1451"/>
                    </a:lnTo>
                    <a:lnTo>
                      <a:pt x="11218" y="1326"/>
                    </a:lnTo>
                    <a:lnTo>
                      <a:pt x="11020" y="1209"/>
                    </a:lnTo>
                    <a:lnTo>
                      <a:pt x="10823" y="1092"/>
                    </a:lnTo>
                    <a:lnTo>
                      <a:pt x="10618" y="975"/>
                    </a:lnTo>
                    <a:lnTo>
                      <a:pt x="10405" y="865"/>
                    </a:lnTo>
                    <a:lnTo>
                      <a:pt x="10186" y="762"/>
                    </a:lnTo>
                    <a:lnTo>
                      <a:pt x="9966" y="660"/>
                    </a:lnTo>
                    <a:lnTo>
                      <a:pt x="9739" y="572"/>
                    </a:lnTo>
                    <a:lnTo>
                      <a:pt x="9512" y="484"/>
                    </a:lnTo>
                    <a:lnTo>
                      <a:pt x="9270" y="396"/>
                    </a:lnTo>
                    <a:lnTo>
                      <a:pt x="9029" y="323"/>
                    </a:lnTo>
                    <a:lnTo>
                      <a:pt x="8780" y="257"/>
                    </a:lnTo>
                    <a:lnTo>
                      <a:pt x="8531" y="191"/>
                    </a:lnTo>
                    <a:lnTo>
                      <a:pt x="8275" y="140"/>
                    </a:lnTo>
                    <a:lnTo>
                      <a:pt x="8011" y="96"/>
                    </a:lnTo>
                    <a:lnTo>
                      <a:pt x="7740" y="59"/>
                    </a:lnTo>
                    <a:lnTo>
                      <a:pt x="7469" y="30"/>
                    </a:lnTo>
                    <a:lnTo>
                      <a:pt x="7184" y="8"/>
                    </a:lnTo>
                    <a:lnTo>
                      <a:pt x="6905"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2"/>
              <p:cNvSpPr/>
              <p:nvPr/>
            </p:nvSpPr>
            <p:spPr>
              <a:xfrm>
                <a:off x="1952475" y="2131775"/>
                <a:ext cx="460575" cy="151775"/>
              </a:xfrm>
              <a:custGeom>
                <a:rect b="b" l="l" r="r" t="t"/>
                <a:pathLst>
                  <a:path extrusionOk="0" h="6071" w="18423">
                    <a:moveTo>
                      <a:pt x="17405" y="1"/>
                    </a:moveTo>
                    <a:lnTo>
                      <a:pt x="17134" y="8"/>
                    </a:lnTo>
                    <a:lnTo>
                      <a:pt x="16885" y="23"/>
                    </a:lnTo>
                    <a:lnTo>
                      <a:pt x="16658" y="30"/>
                    </a:lnTo>
                    <a:lnTo>
                      <a:pt x="16555" y="37"/>
                    </a:lnTo>
                    <a:lnTo>
                      <a:pt x="16453" y="59"/>
                    </a:lnTo>
                    <a:lnTo>
                      <a:pt x="16357" y="96"/>
                    </a:lnTo>
                    <a:lnTo>
                      <a:pt x="16255" y="132"/>
                    </a:lnTo>
                    <a:lnTo>
                      <a:pt x="16050" y="235"/>
                    </a:lnTo>
                    <a:lnTo>
                      <a:pt x="15940" y="286"/>
                    </a:lnTo>
                    <a:lnTo>
                      <a:pt x="15816" y="345"/>
                    </a:lnTo>
                    <a:lnTo>
                      <a:pt x="15677" y="389"/>
                    </a:lnTo>
                    <a:lnTo>
                      <a:pt x="15530" y="433"/>
                    </a:lnTo>
                    <a:lnTo>
                      <a:pt x="15362" y="469"/>
                    </a:lnTo>
                    <a:lnTo>
                      <a:pt x="15171" y="499"/>
                    </a:lnTo>
                    <a:lnTo>
                      <a:pt x="14966" y="506"/>
                    </a:lnTo>
                    <a:lnTo>
                      <a:pt x="14739" y="506"/>
                    </a:lnTo>
                    <a:lnTo>
                      <a:pt x="14483" y="484"/>
                    </a:lnTo>
                    <a:lnTo>
                      <a:pt x="14197" y="447"/>
                    </a:lnTo>
                    <a:lnTo>
                      <a:pt x="14051" y="425"/>
                    </a:lnTo>
                    <a:lnTo>
                      <a:pt x="13912" y="411"/>
                    </a:lnTo>
                    <a:lnTo>
                      <a:pt x="13787" y="403"/>
                    </a:lnTo>
                    <a:lnTo>
                      <a:pt x="13670" y="403"/>
                    </a:lnTo>
                    <a:lnTo>
                      <a:pt x="13553" y="411"/>
                    </a:lnTo>
                    <a:lnTo>
                      <a:pt x="13451" y="425"/>
                    </a:lnTo>
                    <a:lnTo>
                      <a:pt x="13355" y="440"/>
                    </a:lnTo>
                    <a:lnTo>
                      <a:pt x="13268" y="469"/>
                    </a:lnTo>
                    <a:lnTo>
                      <a:pt x="13187" y="499"/>
                    </a:lnTo>
                    <a:lnTo>
                      <a:pt x="13106" y="528"/>
                    </a:lnTo>
                    <a:lnTo>
                      <a:pt x="13041" y="565"/>
                    </a:lnTo>
                    <a:lnTo>
                      <a:pt x="12975" y="601"/>
                    </a:lnTo>
                    <a:lnTo>
                      <a:pt x="12916" y="645"/>
                    </a:lnTo>
                    <a:lnTo>
                      <a:pt x="12865" y="689"/>
                    </a:lnTo>
                    <a:lnTo>
                      <a:pt x="12821" y="733"/>
                    </a:lnTo>
                    <a:lnTo>
                      <a:pt x="12777" y="784"/>
                    </a:lnTo>
                    <a:lnTo>
                      <a:pt x="12711" y="879"/>
                    </a:lnTo>
                    <a:lnTo>
                      <a:pt x="12653" y="975"/>
                    </a:lnTo>
                    <a:lnTo>
                      <a:pt x="12616" y="1062"/>
                    </a:lnTo>
                    <a:lnTo>
                      <a:pt x="12587" y="1150"/>
                    </a:lnTo>
                    <a:lnTo>
                      <a:pt x="12572" y="1223"/>
                    </a:lnTo>
                    <a:lnTo>
                      <a:pt x="12565" y="1275"/>
                    </a:lnTo>
                    <a:lnTo>
                      <a:pt x="12557" y="1326"/>
                    </a:lnTo>
                    <a:lnTo>
                      <a:pt x="11825" y="923"/>
                    </a:lnTo>
                    <a:lnTo>
                      <a:pt x="10961" y="462"/>
                    </a:lnTo>
                    <a:lnTo>
                      <a:pt x="10910" y="447"/>
                    </a:lnTo>
                    <a:lnTo>
                      <a:pt x="10698" y="447"/>
                    </a:lnTo>
                    <a:lnTo>
                      <a:pt x="10544" y="462"/>
                    </a:lnTo>
                    <a:lnTo>
                      <a:pt x="10163" y="499"/>
                    </a:lnTo>
                    <a:lnTo>
                      <a:pt x="9709" y="565"/>
                    </a:lnTo>
                    <a:lnTo>
                      <a:pt x="9218" y="652"/>
                    </a:lnTo>
                    <a:lnTo>
                      <a:pt x="8970" y="704"/>
                    </a:lnTo>
                    <a:lnTo>
                      <a:pt x="8713" y="762"/>
                    </a:lnTo>
                    <a:lnTo>
                      <a:pt x="8472" y="821"/>
                    </a:lnTo>
                    <a:lnTo>
                      <a:pt x="8237" y="887"/>
                    </a:lnTo>
                    <a:lnTo>
                      <a:pt x="8018" y="953"/>
                    </a:lnTo>
                    <a:lnTo>
                      <a:pt x="7813" y="1026"/>
                    </a:lnTo>
                    <a:lnTo>
                      <a:pt x="7608" y="1106"/>
                    </a:lnTo>
                    <a:lnTo>
                      <a:pt x="7395" y="1216"/>
                    </a:lnTo>
                    <a:lnTo>
                      <a:pt x="7168" y="1341"/>
                    </a:lnTo>
                    <a:lnTo>
                      <a:pt x="6927" y="1480"/>
                    </a:lnTo>
                    <a:lnTo>
                      <a:pt x="6436" y="1787"/>
                    </a:lnTo>
                    <a:lnTo>
                      <a:pt x="5924" y="2109"/>
                    </a:lnTo>
                    <a:lnTo>
                      <a:pt x="5667" y="2263"/>
                    </a:lnTo>
                    <a:lnTo>
                      <a:pt x="5418" y="2417"/>
                    </a:lnTo>
                    <a:lnTo>
                      <a:pt x="5177" y="2556"/>
                    </a:lnTo>
                    <a:lnTo>
                      <a:pt x="4935" y="2681"/>
                    </a:lnTo>
                    <a:lnTo>
                      <a:pt x="4708" y="2783"/>
                    </a:lnTo>
                    <a:lnTo>
                      <a:pt x="4488" y="2871"/>
                    </a:lnTo>
                    <a:lnTo>
                      <a:pt x="4386" y="2908"/>
                    </a:lnTo>
                    <a:lnTo>
                      <a:pt x="4291" y="2930"/>
                    </a:lnTo>
                    <a:lnTo>
                      <a:pt x="4196" y="2951"/>
                    </a:lnTo>
                    <a:lnTo>
                      <a:pt x="4100" y="2966"/>
                    </a:lnTo>
                    <a:lnTo>
                      <a:pt x="3903" y="2973"/>
                    </a:lnTo>
                    <a:lnTo>
                      <a:pt x="3661" y="2981"/>
                    </a:lnTo>
                    <a:lnTo>
                      <a:pt x="3383" y="2973"/>
                    </a:lnTo>
                    <a:lnTo>
                      <a:pt x="3075" y="2966"/>
                    </a:lnTo>
                    <a:lnTo>
                      <a:pt x="2416" y="2937"/>
                    </a:lnTo>
                    <a:lnTo>
                      <a:pt x="1743" y="2886"/>
                    </a:lnTo>
                    <a:lnTo>
                      <a:pt x="1113" y="2842"/>
                    </a:lnTo>
                    <a:lnTo>
                      <a:pt x="586" y="2790"/>
                    </a:lnTo>
                    <a:lnTo>
                      <a:pt x="88" y="2746"/>
                    </a:lnTo>
                    <a:lnTo>
                      <a:pt x="59" y="2812"/>
                    </a:lnTo>
                    <a:lnTo>
                      <a:pt x="29" y="2871"/>
                    </a:lnTo>
                    <a:lnTo>
                      <a:pt x="7" y="2937"/>
                    </a:lnTo>
                    <a:lnTo>
                      <a:pt x="0" y="3003"/>
                    </a:lnTo>
                    <a:lnTo>
                      <a:pt x="0" y="3069"/>
                    </a:lnTo>
                    <a:lnTo>
                      <a:pt x="0" y="3142"/>
                    </a:lnTo>
                    <a:lnTo>
                      <a:pt x="15" y="3208"/>
                    </a:lnTo>
                    <a:lnTo>
                      <a:pt x="37" y="3274"/>
                    </a:lnTo>
                    <a:lnTo>
                      <a:pt x="59" y="3347"/>
                    </a:lnTo>
                    <a:lnTo>
                      <a:pt x="95" y="3420"/>
                    </a:lnTo>
                    <a:lnTo>
                      <a:pt x="132" y="3486"/>
                    </a:lnTo>
                    <a:lnTo>
                      <a:pt x="176" y="3559"/>
                    </a:lnTo>
                    <a:lnTo>
                      <a:pt x="227" y="3625"/>
                    </a:lnTo>
                    <a:lnTo>
                      <a:pt x="286" y="3698"/>
                    </a:lnTo>
                    <a:lnTo>
                      <a:pt x="417" y="3837"/>
                    </a:lnTo>
                    <a:lnTo>
                      <a:pt x="564" y="3977"/>
                    </a:lnTo>
                    <a:lnTo>
                      <a:pt x="725" y="4101"/>
                    </a:lnTo>
                    <a:lnTo>
                      <a:pt x="901" y="4233"/>
                    </a:lnTo>
                    <a:lnTo>
                      <a:pt x="1084" y="4350"/>
                    </a:lnTo>
                    <a:lnTo>
                      <a:pt x="1281" y="4460"/>
                    </a:lnTo>
                    <a:lnTo>
                      <a:pt x="1486" y="4562"/>
                    </a:lnTo>
                    <a:lnTo>
                      <a:pt x="1691" y="4650"/>
                    </a:lnTo>
                    <a:lnTo>
                      <a:pt x="1904" y="4731"/>
                    </a:lnTo>
                    <a:lnTo>
                      <a:pt x="2109" y="4797"/>
                    </a:lnTo>
                    <a:lnTo>
                      <a:pt x="2314" y="4841"/>
                    </a:lnTo>
                    <a:lnTo>
                      <a:pt x="2519" y="4870"/>
                    </a:lnTo>
                    <a:lnTo>
                      <a:pt x="2724" y="4892"/>
                    </a:lnTo>
                    <a:lnTo>
                      <a:pt x="3148" y="4892"/>
                    </a:lnTo>
                    <a:lnTo>
                      <a:pt x="3361" y="4877"/>
                    </a:lnTo>
                    <a:lnTo>
                      <a:pt x="3588" y="4855"/>
                    </a:lnTo>
                    <a:lnTo>
                      <a:pt x="4056" y="4804"/>
                    </a:lnTo>
                    <a:lnTo>
                      <a:pt x="4569" y="4753"/>
                    </a:lnTo>
                    <a:lnTo>
                      <a:pt x="4847" y="4723"/>
                    </a:lnTo>
                    <a:lnTo>
                      <a:pt x="5140" y="4709"/>
                    </a:lnTo>
                    <a:lnTo>
                      <a:pt x="5455" y="4694"/>
                    </a:lnTo>
                    <a:lnTo>
                      <a:pt x="5784" y="4687"/>
                    </a:lnTo>
                    <a:lnTo>
                      <a:pt x="5953" y="4694"/>
                    </a:lnTo>
                    <a:lnTo>
                      <a:pt x="6121" y="4709"/>
                    </a:lnTo>
                    <a:lnTo>
                      <a:pt x="6282" y="4723"/>
                    </a:lnTo>
                    <a:lnTo>
                      <a:pt x="6443" y="4753"/>
                    </a:lnTo>
                    <a:lnTo>
                      <a:pt x="6604" y="4782"/>
                    </a:lnTo>
                    <a:lnTo>
                      <a:pt x="6758" y="4826"/>
                    </a:lnTo>
                    <a:lnTo>
                      <a:pt x="6919" y="4870"/>
                    </a:lnTo>
                    <a:lnTo>
                      <a:pt x="7080" y="4914"/>
                    </a:lnTo>
                    <a:lnTo>
                      <a:pt x="7395" y="5024"/>
                    </a:lnTo>
                    <a:lnTo>
                      <a:pt x="7725" y="5148"/>
                    </a:lnTo>
                    <a:lnTo>
                      <a:pt x="8406" y="5412"/>
                    </a:lnTo>
                    <a:lnTo>
                      <a:pt x="8772" y="5544"/>
                    </a:lnTo>
                    <a:lnTo>
                      <a:pt x="9153" y="5668"/>
                    </a:lnTo>
                    <a:lnTo>
                      <a:pt x="9358" y="5734"/>
                    </a:lnTo>
                    <a:lnTo>
                      <a:pt x="9570" y="5785"/>
                    </a:lnTo>
                    <a:lnTo>
                      <a:pt x="9782" y="5844"/>
                    </a:lnTo>
                    <a:lnTo>
                      <a:pt x="10009" y="5888"/>
                    </a:lnTo>
                    <a:lnTo>
                      <a:pt x="10236" y="5932"/>
                    </a:lnTo>
                    <a:lnTo>
                      <a:pt x="10478" y="5976"/>
                    </a:lnTo>
                    <a:lnTo>
                      <a:pt x="10727" y="6005"/>
                    </a:lnTo>
                    <a:lnTo>
                      <a:pt x="10983" y="6034"/>
                    </a:lnTo>
                    <a:lnTo>
                      <a:pt x="11254" y="6056"/>
                    </a:lnTo>
                    <a:lnTo>
                      <a:pt x="11532" y="6071"/>
                    </a:lnTo>
                    <a:lnTo>
                      <a:pt x="12125" y="6071"/>
                    </a:lnTo>
                    <a:lnTo>
                      <a:pt x="12426" y="6056"/>
                    </a:lnTo>
                    <a:lnTo>
                      <a:pt x="12718" y="6034"/>
                    </a:lnTo>
                    <a:lnTo>
                      <a:pt x="12997" y="6005"/>
                    </a:lnTo>
                    <a:lnTo>
                      <a:pt x="13268" y="5968"/>
                    </a:lnTo>
                    <a:lnTo>
                      <a:pt x="13531" y="5924"/>
                    </a:lnTo>
                    <a:lnTo>
                      <a:pt x="13780" y="5873"/>
                    </a:lnTo>
                    <a:lnTo>
                      <a:pt x="14022" y="5822"/>
                    </a:lnTo>
                    <a:lnTo>
                      <a:pt x="14256" y="5756"/>
                    </a:lnTo>
                    <a:lnTo>
                      <a:pt x="14476" y="5690"/>
                    </a:lnTo>
                    <a:lnTo>
                      <a:pt x="14688" y="5624"/>
                    </a:lnTo>
                    <a:lnTo>
                      <a:pt x="14893" y="5551"/>
                    </a:lnTo>
                    <a:lnTo>
                      <a:pt x="15091" y="5470"/>
                    </a:lnTo>
                    <a:lnTo>
                      <a:pt x="15274" y="5390"/>
                    </a:lnTo>
                    <a:lnTo>
                      <a:pt x="15450" y="5309"/>
                    </a:lnTo>
                    <a:lnTo>
                      <a:pt x="15618" y="5229"/>
                    </a:lnTo>
                    <a:lnTo>
                      <a:pt x="15779" y="5141"/>
                    </a:lnTo>
                    <a:lnTo>
                      <a:pt x="16065" y="4972"/>
                    </a:lnTo>
                    <a:lnTo>
                      <a:pt x="16328" y="4804"/>
                    </a:lnTo>
                    <a:lnTo>
                      <a:pt x="16555" y="4643"/>
                    </a:lnTo>
                    <a:lnTo>
                      <a:pt x="16753" y="4489"/>
                    </a:lnTo>
                    <a:lnTo>
                      <a:pt x="17060" y="4240"/>
                    </a:lnTo>
                    <a:lnTo>
                      <a:pt x="17170" y="4152"/>
                    </a:lnTo>
                    <a:lnTo>
                      <a:pt x="17258" y="4086"/>
                    </a:lnTo>
                    <a:lnTo>
                      <a:pt x="17295" y="4057"/>
                    </a:lnTo>
                    <a:lnTo>
                      <a:pt x="17331" y="4021"/>
                    </a:lnTo>
                    <a:lnTo>
                      <a:pt x="17405" y="3940"/>
                    </a:lnTo>
                    <a:lnTo>
                      <a:pt x="17478" y="3830"/>
                    </a:lnTo>
                    <a:lnTo>
                      <a:pt x="17551" y="3706"/>
                    </a:lnTo>
                    <a:lnTo>
                      <a:pt x="17624" y="3574"/>
                    </a:lnTo>
                    <a:lnTo>
                      <a:pt x="17690" y="3427"/>
                    </a:lnTo>
                    <a:lnTo>
                      <a:pt x="17756" y="3274"/>
                    </a:lnTo>
                    <a:lnTo>
                      <a:pt x="17822" y="3113"/>
                    </a:lnTo>
                    <a:lnTo>
                      <a:pt x="17932" y="2805"/>
                    </a:lnTo>
                    <a:lnTo>
                      <a:pt x="18020" y="2519"/>
                    </a:lnTo>
                    <a:lnTo>
                      <a:pt x="18085" y="2293"/>
                    </a:lnTo>
                    <a:lnTo>
                      <a:pt x="18122" y="2146"/>
                    </a:lnTo>
                    <a:lnTo>
                      <a:pt x="18129" y="2087"/>
                    </a:lnTo>
                    <a:lnTo>
                      <a:pt x="18151" y="2029"/>
                    </a:lnTo>
                    <a:lnTo>
                      <a:pt x="18203" y="1875"/>
                    </a:lnTo>
                    <a:lnTo>
                      <a:pt x="18269" y="1692"/>
                    </a:lnTo>
                    <a:lnTo>
                      <a:pt x="18334" y="1487"/>
                    </a:lnTo>
                    <a:lnTo>
                      <a:pt x="18356" y="1377"/>
                    </a:lnTo>
                    <a:lnTo>
                      <a:pt x="18386" y="1260"/>
                    </a:lnTo>
                    <a:lnTo>
                      <a:pt x="18408" y="1136"/>
                    </a:lnTo>
                    <a:lnTo>
                      <a:pt x="18415" y="1018"/>
                    </a:lnTo>
                    <a:lnTo>
                      <a:pt x="18422" y="894"/>
                    </a:lnTo>
                    <a:lnTo>
                      <a:pt x="18422" y="762"/>
                    </a:lnTo>
                    <a:lnTo>
                      <a:pt x="18408" y="638"/>
                    </a:lnTo>
                    <a:lnTo>
                      <a:pt x="18378" y="506"/>
                    </a:lnTo>
                    <a:lnTo>
                      <a:pt x="18364" y="440"/>
                    </a:lnTo>
                    <a:lnTo>
                      <a:pt x="18334" y="389"/>
                    </a:lnTo>
                    <a:lnTo>
                      <a:pt x="18312" y="338"/>
                    </a:lnTo>
                    <a:lnTo>
                      <a:pt x="18276" y="286"/>
                    </a:lnTo>
                    <a:lnTo>
                      <a:pt x="18247" y="242"/>
                    </a:lnTo>
                    <a:lnTo>
                      <a:pt x="18203" y="206"/>
                    </a:lnTo>
                    <a:lnTo>
                      <a:pt x="18159" y="169"/>
                    </a:lnTo>
                    <a:lnTo>
                      <a:pt x="18115" y="140"/>
                    </a:lnTo>
                    <a:lnTo>
                      <a:pt x="18071" y="111"/>
                    </a:lnTo>
                    <a:lnTo>
                      <a:pt x="18020" y="89"/>
                    </a:lnTo>
                    <a:lnTo>
                      <a:pt x="17902" y="52"/>
                    </a:lnTo>
                    <a:lnTo>
                      <a:pt x="17785" y="23"/>
                    </a:lnTo>
                    <a:lnTo>
                      <a:pt x="17661" y="8"/>
                    </a:lnTo>
                    <a:lnTo>
                      <a:pt x="17536"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2"/>
              <p:cNvSpPr/>
              <p:nvPr/>
            </p:nvSpPr>
            <p:spPr>
              <a:xfrm>
                <a:off x="4343300" y="2521875"/>
                <a:ext cx="268550" cy="59875"/>
              </a:xfrm>
              <a:custGeom>
                <a:rect b="b" l="l" r="r" t="t"/>
                <a:pathLst>
                  <a:path extrusionOk="0" h="2395" w="10742">
                    <a:moveTo>
                      <a:pt x="10742" y="0"/>
                    </a:moveTo>
                    <a:lnTo>
                      <a:pt x="10581" y="110"/>
                    </a:lnTo>
                    <a:lnTo>
                      <a:pt x="10412" y="212"/>
                    </a:lnTo>
                    <a:lnTo>
                      <a:pt x="10090" y="410"/>
                    </a:lnTo>
                    <a:lnTo>
                      <a:pt x="9753" y="586"/>
                    </a:lnTo>
                    <a:lnTo>
                      <a:pt x="9424" y="747"/>
                    </a:lnTo>
                    <a:lnTo>
                      <a:pt x="9087" y="893"/>
                    </a:lnTo>
                    <a:lnTo>
                      <a:pt x="8750" y="1025"/>
                    </a:lnTo>
                    <a:lnTo>
                      <a:pt x="8413" y="1135"/>
                    </a:lnTo>
                    <a:lnTo>
                      <a:pt x="8077" y="1237"/>
                    </a:lnTo>
                    <a:lnTo>
                      <a:pt x="7732" y="1318"/>
                    </a:lnTo>
                    <a:lnTo>
                      <a:pt x="7396" y="1391"/>
                    </a:lnTo>
                    <a:lnTo>
                      <a:pt x="7059" y="1450"/>
                    </a:lnTo>
                    <a:lnTo>
                      <a:pt x="6722" y="1501"/>
                    </a:lnTo>
                    <a:lnTo>
                      <a:pt x="6392" y="1530"/>
                    </a:lnTo>
                    <a:lnTo>
                      <a:pt x="6063" y="1560"/>
                    </a:lnTo>
                    <a:lnTo>
                      <a:pt x="5733" y="1574"/>
                    </a:lnTo>
                    <a:lnTo>
                      <a:pt x="5133" y="1574"/>
                    </a:lnTo>
                    <a:lnTo>
                      <a:pt x="4862" y="1560"/>
                    </a:lnTo>
                    <a:lnTo>
                      <a:pt x="4591" y="1545"/>
                    </a:lnTo>
                    <a:lnTo>
                      <a:pt x="4320" y="1530"/>
                    </a:lnTo>
                    <a:lnTo>
                      <a:pt x="4064" y="1501"/>
                    </a:lnTo>
                    <a:lnTo>
                      <a:pt x="3808" y="1472"/>
                    </a:lnTo>
                    <a:lnTo>
                      <a:pt x="3551" y="1435"/>
                    </a:lnTo>
                    <a:lnTo>
                      <a:pt x="3310" y="1399"/>
                    </a:lnTo>
                    <a:lnTo>
                      <a:pt x="2834" y="1311"/>
                    </a:lnTo>
                    <a:lnTo>
                      <a:pt x="2387" y="1215"/>
                    </a:lnTo>
                    <a:lnTo>
                      <a:pt x="1970" y="1113"/>
                    </a:lnTo>
                    <a:lnTo>
                      <a:pt x="1589" y="1003"/>
                    </a:lnTo>
                    <a:lnTo>
                      <a:pt x="1238" y="893"/>
                    </a:lnTo>
                    <a:lnTo>
                      <a:pt x="923" y="791"/>
                    </a:lnTo>
                    <a:lnTo>
                      <a:pt x="652" y="696"/>
                    </a:lnTo>
                    <a:lnTo>
                      <a:pt x="425" y="608"/>
                    </a:lnTo>
                    <a:lnTo>
                      <a:pt x="110" y="476"/>
                    </a:lnTo>
                    <a:lnTo>
                      <a:pt x="0" y="432"/>
                    </a:lnTo>
                    <a:lnTo>
                      <a:pt x="330" y="696"/>
                    </a:lnTo>
                    <a:lnTo>
                      <a:pt x="659" y="937"/>
                    </a:lnTo>
                    <a:lnTo>
                      <a:pt x="989" y="1157"/>
                    </a:lnTo>
                    <a:lnTo>
                      <a:pt x="1318" y="1355"/>
                    </a:lnTo>
                    <a:lnTo>
                      <a:pt x="1640" y="1530"/>
                    </a:lnTo>
                    <a:lnTo>
                      <a:pt x="1963" y="1691"/>
                    </a:lnTo>
                    <a:lnTo>
                      <a:pt x="2285" y="1838"/>
                    </a:lnTo>
                    <a:lnTo>
                      <a:pt x="2600" y="1962"/>
                    </a:lnTo>
                    <a:lnTo>
                      <a:pt x="2914" y="2065"/>
                    </a:lnTo>
                    <a:lnTo>
                      <a:pt x="3229" y="2160"/>
                    </a:lnTo>
                    <a:lnTo>
                      <a:pt x="3537" y="2233"/>
                    </a:lnTo>
                    <a:lnTo>
                      <a:pt x="3837" y="2292"/>
                    </a:lnTo>
                    <a:lnTo>
                      <a:pt x="4137" y="2336"/>
                    </a:lnTo>
                    <a:lnTo>
                      <a:pt x="4437" y="2372"/>
                    </a:lnTo>
                    <a:lnTo>
                      <a:pt x="4730" y="2387"/>
                    </a:lnTo>
                    <a:lnTo>
                      <a:pt x="5016" y="2394"/>
                    </a:lnTo>
                    <a:lnTo>
                      <a:pt x="5323" y="2387"/>
                    </a:lnTo>
                    <a:lnTo>
                      <a:pt x="5631" y="2365"/>
                    </a:lnTo>
                    <a:lnTo>
                      <a:pt x="5924" y="2336"/>
                    </a:lnTo>
                    <a:lnTo>
                      <a:pt x="6217" y="2292"/>
                    </a:lnTo>
                    <a:lnTo>
                      <a:pt x="6502" y="2233"/>
                    </a:lnTo>
                    <a:lnTo>
                      <a:pt x="6781" y="2175"/>
                    </a:lnTo>
                    <a:lnTo>
                      <a:pt x="7051" y="2101"/>
                    </a:lnTo>
                    <a:lnTo>
                      <a:pt x="7315" y="2021"/>
                    </a:lnTo>
                    <a:lnTo>
                      <a:pt x="7571" y="1933"/>
                    </a:lnTo>
                    <a:lnTo>
                      <a:pt x="7820" y="1838"/>
                    </a:lnTo>
                    <a:lnTo>
                      <a:pt x="8055" y="1743"/>
                    </a:lnTo>
                    <a:lnTo>
                      <a:pt x="8289" y="1633"/>
                    </a:lnTo>
                    <a:lnTo>
                      <a:pt x="8509" y="1530"/>
                    </a:lnTo>
                    <a:lnTo>
                      <a:pt x="8728" y="1420"/>
                    </a:lnTo>
                    <a:lnTo>
                      <a:pt x="8933" y="1311"/>
                    </a:lnTo>
                    <a:lnTo>
                      <a:pt x="9124" y="1194"/>
                    </a:lnTo>
                    <a:lnTo>
                      <a:pt x="9314" y="1084"/>
                    </a:lnTo>
                    <a:lnTo>
                      <a:pt x="9490" y="974"/>
                    </a:lnTo>
                    <a:lnTo>
                      <a:pt x="9805" y="754"/>
                    </a:lnTo>
                    <a:lnTo>
                      <a:pt x="10083" y="556"/>
                    </a:lnTo>
                    <a:lnTo>
                      <a:pt x="10310" y="373"/>
                    </a:lnTo>
                    <a:lnTo>
                      <a:pt x="10500" y="220"/>
                    </a:lnTo>
                    <a:lnTo>
                      <a:pt x="10632" y="103"/>
                    </a:lnTo>
                    <a:lnTo>
                      <a:pt x="10742" y="0"/>
                    </a:lnTo>
                    <a:close/>
                  </a:path>
                </a:pathLst>
              </a:custGeom>
              <a:solidFill>
                <a:srgbClr val="D79D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2"/>
              <p:cNvSpPr/>
              <p:nvPr/>
            </p:nvSpPr>
            <p:spPr>
              <a:xfrm>
                <a:off x="4154200" y="2928975"/>
                <a:ext cx="518975" cy="96300"/>
              </a:xfrm>
              <a:custGeom>
                <a:rect b="b" l="l" r="r" t="t"/>
                <a:pathLst>
                  <a:path extrusionOk="0" h="3852" w="20759">
                    <a:moveTo>
                      <a:pt x="12265" y="0"/>
                    </a:moveTo>
                    <a:lnTo>
                      <a:pt x="11423" y="8"/>
                    </a:lnTo>
                    <a:lnTo>
                      <a:pt x="10588" y="15"/>
                    </a:lnTo>
                    <a:lnTo>
                      <a:pt x="9754" y="30"/>
                    </a:lnTo>
                    <a:lnTo>
                      <a:pt x="8113" y="66"/>
                    </a:lnTo>
                    <a:lnTo>
                      <a:pt x="6547" y="117"/>
                    </a:lnTo>
                    <a:lnTo>
                      <a:pt x="5082" y="176"/>
                    </a:lnTo>
                    <a:lnTo>
                      <a:pt x="3757" y="235"/>
                    </a:lnTo>
                    <a:lnTo>
                      <a:pt x="2593" y="293"/>
                    </a:lnTo>
                    <a:lnTo>
                      <a:pt x="916" y="396"/>
                    </a:lnTo>
                    <a:lnTo>
                      <a:pt x="294" y="432"/>
                    </a:lnTo>
                    <a:lnTo>
                      <a:pt x="220" y="513"/>
                    </a:lnTo>
                    <a:lnTo>
                      <a:pt x="162" y="601"/>
                    </a:lnTo>
                    <a:lnTo>
                      <a:pt x="110" y="696"/>
                    </a:lnTo>
                    <a:lnTo>
                      <a:pt x="74" y="806"/>
                    </a:lnTo>
                    <a:lnTo>
                      <a:pt x="37" y="916"/>
                    </a:lnTo>
                    <a:lnTo>
                      <a:pt x="15" y="1040"/>
                    </a:lnTo>
                    <a:lnTo>
                      <a:pt x="8" y="1164"/>
                    </a:lnTo>
                    <a:lnTo>
                      <a:pt x="1" y="1296"/>
                    </a:lnTo>
                    <a:lnTo>
                      <a:pt x="1" y="1435"/>
                    </a:lnTo>
                    <a:lnTo>
                      <a:pt x="8" y="1575"/>
                    </a:lnTo>
                    <a:lnTo>
                      <a:pt x="23" y="1714"/>
                    </a:lnTo>
                    <a:lnTo>
                      <a:pt x="45" y="1860"/>
                    </a:lnTo>
                    <a:lnTo>
                      <a:pt x="96" y="2146"/>
                    </a:lnTo>
                    <a:lnTo>
                      <a:pt x="169" y="2439"/>
                    </a:lnTo>
                    <a:lnTo>
                      <a:pt x="242" y="2717"/>
                    </a:lnTo>
                    <a:lnTo>
                      <a:pt x="330" y="2980"/>
                    </a:lnTo>
                    <a:lnTo>
                      <a:pt x="411" y="3215"/>
                    </a:lnTo>
                    <a:lnTo>
                      <a:pt x="491" y="3427"/>
                    </a:lnTo>
                    <a:lnTo>
                      <a:pt x="616" y="3735"/>
                    </a:lnTo>
                    <a:lnTo>
                      <a:pt x="660" y="3852"/>
                    </a:lnTo>
                    <a:lnTo>
                      <a:pt x="843" y="3822"/>
                    </a:lnTo>
                    <a:lnTo>
                      <a:pt x="1040" y="3793"/>
                    </a:lnTo>
                    <a:lnTo>
                      <a:pt x="1487" y="3742"/>
                    </a:lnTo>
                    <a:lnTo>
                      <a:pt x="2000" y="3705"/>
                    </a:lnTo>
                    <a:lnTo>
                      <a:pt x="2578" y="3669"/>
                    </a:lnTo>
                    <a:lnTo>
                      <a:pt x="3200" y="3632"/>
                    </a:lnTo>
                    <a:lnTo>
                      <a:pt x="3874" y="3610"/>
                    </a:lnTo>
                    <a:lnTo>
                      <a:pt x="4592" y="3595"/>
                    </a:lnTo>
                    <a:lnTo>
                      <a:pt x="5346" y="3581"/>
                    </a:lnTo>
                    <a:lnTo>
                      <a:pt x="6129" y="3566"/>
                    </a:lnTo>
                    <a:lnTo>
                      <a:pt x="8626" y="3566"/>
                    </a:lnTo>
                    <a:lnTo>
                      <a:pt x="10354" y="3581"/>
                    </a:lnTo>
                    <a:lnTo>
                      <a:pt x="12082" y="3610"/>
                    </a:lnTo>
                    <a:lnTo>
                      <a:pt x="13766" y="3639"/>
                    </a:lnTo>
                    <a:lnTo>
                      <a:pt x="15362" y="3683"/>
                    </a:lnTo>
                    <a:lnTo>
                      <a:pt x="16834" y="3720"/>
                    </a:lnTo>
                    <a:lnTo>
                      <a:pt x="18137" y="3764"/>
                    </a:lnTo>
                    <a:lnTo>
                      <a:pt x="20048" y="3822"/>
                    </a:lnTo>
                    <a:lnTo>
                      <a:pt x="20759" y="3852"/>
                    </a:lnTo>
                    <a:lnTo>
                      <a:pt x="20759" y="3530"/>
                    </a:lnTo>
                    <a:lnTo>
                      <a:pt x="20759" y="3237"/>
                    </a:lnTo>
                    <a:lnTo>
                      <a:pt x="20751" y="2944"/>
                    </a:lnTo>
                    <a:lnTo>
                      <a:pt x="20729" y="2658"/>
                    </a:lnTo>
                    <a:lnTo>
                      <a:pt x="20715" y="2380"/>
                    </a:lnTo>
                    <a:lnTo>
                      <a:pt x="20663" y="1860"/>
                    </a:lnTo>
                    <a:lnTo>
                      <a:pt x="20598" y="1391"/>
                    </a:lnTo>
                    <a:lnTo>
                      <a:pt x="20539" y="996"/>
                    </a:lnTo>
                    <a:lnTo>
                      <a:pt x="20488" y="696"/>
                    </a:lnTo>
                    <a:lnTo>
                      <a:pt x="20436" y="432"/>
                    </a:lnTo>
                    <a:lnTo>
                      <a:pt x="20151" y="388"/>
                    </a:lnTo>
                    <a:lnTo>
                      <a:pt x="19851" y="344"/>
                    </a:lnTo>
                    <a:lnTo>
                      <a:pt x="19221" y="271"/>
                    </a:lnTo>
                    <a:lnTo>
                      <a:pt x="18555" y="205"/>
                    </a:lnTo>
                    <a:lnTo>
                      <a:pt x="17852" y="154"/>
                    </a:lnTo>
                    <a:lnTo>
                      <a:pt x="17112" y="110"/>
                    </a:lnTo>
                    <a:lnTo>
                      <a:pt x="16351" y="73"/>
                    </a:lnTo>
                    <a:lnTo>
                      <a:pt x="15560" y="44"/>
                    </a:lnTo>
                    <a:lnTo>
                      <a:pt x="14755" y="22"/>
                    </a:lnTo>
                    <a:lnTo>
                      <a:pt x="13934" y="8"/>
                    </a:lnTo>
                    <a:lnTo>
                      <a:pt x="131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2"/>
              <p:cNvSpPr/>
              <p:nvPr/>
            </p:nvSpPr>
            <p:spPr>
              <a:xfrm>
                <a:off x="3281975" y="5195525"/>
                <a:ext cx="393025" cy="166050"/>
              </a:xfrm>
              <a:custGeom>
                <a:rect b="b" l="l" r="r" t="t"/>
                <a:pathLst>
                  <a:path extrusionOk="0" h="6642" w="15721">
                    <a:moveTo>
                      <a:pt x="5880" y="0"/>
                    </a:moveTo>
                    <a:lnTo>
                      <a:pt x="5616" y="7"/>
                    </a:lnTo>
                    <a:lnTo>
                      <a:pt x="5352" y="29"/>
                    </a:lnTo>
                    <a:lnTo>
                      <a:pt x="5089" y="59"/>
                    </a:lnTo>
                    <a:lnTo>
                      <a:pt x="4818" y="103"/>
                    </a:lnTo>
                    <a:lnTo>
                      <a:pt x="4547" y="154"/>
                    </a:lnTo>
                    <a:lnTo>
                      <a:pt x="4283" y="220"/>
                    </a:lnTo>
                    <a:lnTo>
                      <a:pt x="4013" y="293"/>
                    </a:lnTo>
                    <a:lnTo>
                      <a:pt x="3749" y="373"/>
                    </a:lnTo>
                    <a:lnTo>
                      <a:pt x="3485" y="454"/>
                    </a:lnTo>
                    <a:lnTo>
                      <a:pt x="3222" y="549"/>
                    </a:lnTo>
                    <a:lnTo>
                      <a:pt x="2973" y="644"/>
                    </a:lnTo>
                    <a:lnTo>
                      <a:pt x="2724" y="740"/>
                    </a:lnTo>
                    <a:lnTo>
                      <a:pt x="2475" y="842"/>
                    </a:lnTo>
                    <a:lnTo>
                      <a:pt x="2241" y="945"/>
                    </a:lnTo>
                    <a:lnTo>
                      <a:pt x="1794" y="1157"/>
                    </a:lnTo>
                    <a:lnTo>
                      <a:pt x="1384" y="1362"/>
                    </a:lnTo>
                    <a:lnTo>
                      <a:pt x="1018" y="1552"/>
                    </a:lnTo>
                    <a:lnTo>
                      <a:pt x="703" y="1728"/>
                    </a:lnTo>
                    <a:lnTo>
                      <a:pt x="447" y="1874"/>
                    </a:lnTo>
                    <a:lnTo>
                      <a:pt x="256" y="1992"/>
                    </a:lnTo>
                    <a:lnTo>
                      <a:pt x="95" y="2094"/>
                    </a:lnTo>
                    <a:lnTo>
                      <a:pt x="51" y="2182"/>
                    </a:lnTo>
                    <a:lnTo>
                      <a:pt x="22" y="2270"/>
                    </a:lnTo>
                    <a:lnTo>
                      <a:pt x="7" y="2358"/>
                    </a:lnTo>
                    <a:lnTo>
                      <a:pt x="0" y="2438"/>
                    </a:lnTo>
                    <a:lnTo>
                      <a:pt x="0" y="2519"/>
                    </a:lnTo>
                    <a:lnTo>
                      <a:pt x="7" y="2607"/>
                    </a:lnTo>
                    <a:lnTo>
                      <a:pt x="29" y="2680"/>
                    </a:lnTo>
                    <a:lnTo>
                      <a:pt x="66" y="2760"/>
                    </a:lnTo>
                    <a:lnTo>
                      <a:pt x="103" y="2841"/>
                    </a:lnTo>
                    <a:lnTo>
                      <a:pt x="154" y="2914"/>
                    </a:lnTo>
                    <a:lnTo>
                      <a:pt x="205" y="2987"/>
                    </a:lnTo>
                    <a:lnTo>
                      <a:pt x="271" y="3061"/>
                    </a:lnTo>
                    <a:lnTo>
                      <a:pt x="344" y="3134"/>
                    </a:lnTo>
                    <a:lnTo>
                      <a:pt x="425" y="3207"/>
                    </a:lnTo>
                    <a:lnTo>
                      <a:pt x="513" y="3273"/>
                    </a:lnTo>
                    <a:lnTo>
                      <a:pt x="608" y="3346"/>
                    </a:lnTo>
                    <a:lnTo>
                      <a:pt x="710" y="3412"/>
                    </a:lnTo>
                    <a:lnTo>
                      <a:pt x="820" y="3478"/>
                    </a:lnTo>
                    <a:lnTo>
                      <a:pt x="1047" y="3602"/>
                    </a:lnTo>
                    <a:lnTo>
                      <a:pt x="1303" y="3727"/>
                    </a:lnTo>
                    <a:lnTo>
                      <a:pt x="1574" y="3844"/>
                    </a:lnTo>
                    <a:lnTo>
                      <a:pt x="1867" y="3954"/>
                    </a:lnTo>
                    <a:lnTo>
                      <a:pt x="2167" y="4056"/>
                    </a:lnTo>
                    <a:lnTo>
                      <a:pt x="2490" y="4159"/>
                    </a:lnTo>
                    <a:lnTo>
                      <a:pt x="2812" y="4254"/>
                    </a:lnTo>
                    <a:lnTo>
                      <a:pt x="3149" y="4349"/>
                    </a:lnTo>
                    <a:lnTo>
                      <a:pt x="3485" y="4437"/>
                    </a:lnTo>
                    <a:lnTo>
                      <a:pt x="3822" y="4518"/>
                    </a:lnTo>
                    <a:lnTo>
                      <a:pt x="4159" y="4591"/>
                    </a:lnTo>
                    <a:lnTo>
                      <a:pt x="4833" y="4730"/>
                    </a:lnTo>
                    <a:lnTo>
                      <a:pt x="5470" y="4855"/>
                    </a:lnTo>
                    <a:lnTo>
                      <a:pt x="6063" y="4957"/>
                    </a:lnTo>
                    <a:lnTo>
                      <a:pt x="6583" y="5045"/>
                    </a:lnTo>
                    <a:lnTo>
                      <a:pt x="7344" y="5155"/>
                    </a:lnTo>
                    <a:lnTo>
                      <a:pt x="7483" y="5184"/>
                    </a:lnTo>
                    <a:lnTo>
                      <a:pt x="7637" y="5213"/>
                    </a:lnTo>
                    <a:lnTo>
                      <a:pt x="7996" y="5294"/>
                    </a:lnTo>
                    <a:lnTo>
                      <a:pt x="8391" y="5404"/>
                    </a:lnTo>
                    <a:lnTo>
                      <a:pt x="8838" y="5528"/>
                    </a:lnTo>
                    <a:lnTo>
                      <a:pt x="9819" y="5806"/>
                    </a:lnTo>
                    <a:lnTo>
                      <a:pt x="10339" y="5953"/>
                    </a:lnTo>
                    <a:lnTo>
                      <a:pt x="10866" y="6092"/>
                    </a:lnTo>
                    <a:lnTo>
                      <a:pt x="11400" y="6231"/>
                    </a:lnTo>
                    <a:lnTo>
                      <a:pt x="11928" y="6356"/>
                    </a:lnTo>
                    <a:lnTo>
                      <a:pt x="12448" y="6465"/>
                    </a:lnTo>
                    <a:lnTo>
                      <a:pt x="12704" y="6509"/>
                    </a:lnTo>
                    <a:lnTo>
                      <a:pt x="12945" y="6553"/>
                    </a:lnTo>
                    <a:lnTo>
                      <a:pt x="13187" y="6583"/>
                    </a:lnTo>
                    <a:lnTo>
                      <a:pt x="13414" y="6612"/>
                    </a:lnTo>
                    <a:lnTo>
                      <a:pt x="13641" y="6626"/>
                    </a:lnTo>
                    <a:lnTo>
                      <a:pt x="13853" y="6641"/>
                    </a:lnTo>
                    <a:lnTo>
                      <a:pt x="14051" y="6641"/>
                    </a:lnTo>
                    <a:lnTo>
                      <a:pt x="14241" y="6634"/>
                    </a:lnTo>
                    <a:lnTo>
                      <a:pt x="14424" y="6612"/>
                    </a:lnTo>
                    <a:lnTo>
                      <a:pt x="14586" y="6583"/>
                    </a:lnTo>
                    <a:lnTo>
                      <a:pt x="14666" y="6561"/>
                    </a:lnTo>
                    <a:lnTo>
                      <a:pt x="14739" y="6539"/>
                    </a:lnTo>
                    <a:lnTo>
                      <a:pt x="14813" y="6509"/>
                    </a:lnTo>
                    <a:lnTo>
                      <a:pt x="14878" y="6473"/>
                    </a:lnTo>
                    <a:lnTo>
                      <a:pt x="14937" y="6436"/>
                    </a:lnTo>
                    <a:lnTo>
                      <a:pt x="15003" y="6392"/>
                    </a:lnTo>
                    <a:lnTo>
                      <a:pt x="15062" y="6348"/>
                    </a:lnTo>
                    <a:lnTo>
                      <a:pt x="15113" y="6304"/>
                    </a:lnTo>
                    <a:lnTo>
                      <a:pt x="15215" y="6194"/>
                    </a:lnTo>
                    <a:lnTo>
                      <a:pt x="15303" y="6077"/>
                    </a:lnTo>
                    <a:lnTo>
                      <a:pt x="15384" y="5946"/>
                    </a:lnTo>
                    <a:lnTo>
                      <a:pt x="15450" y="5814"/>
                    </a:lnTo>
                    <a:lnTo>
                      <a:pt x="15515" y="5660"/>
                    </a:lnTo>
                    <a:lnTo>
                      <a:pt x="15567" y="5506"/>
                    </a:lnTo>
                    <a:lnTo>
                      <a:pt x="15603" y="5345"/>
                    </a:lnTo>
                    <a:lnTo>
                      <a:pt x="15640" y="5184"/>
                    </a:lnTo>
                    <a:lnTo>
                      <a:pt x="15669" y="5016"/>
                    </a:lnTo>
                    <a:lnTo>
                      <a:pt x="15691" y="4840"/>
                    </a:lnTo>
                    <a:lnTo>
                      <a:pt x="15706" y="4664"/>
                    </a:lnTo>
                    <a:lnTo>
                      <a:pt x="15713" y="4496"/>
                    </a:lnTo>
                    <a:lnTo>
                      <a:pt x="15720" y="4320"/>
                    </a:lnTo>
                    <a:lnTo>
                      <a:pt x="15720" y="4152"/>
                    </a:lnTo>
                    <a:lnTo>
                      <a:pt x="15713" y="3822"/>
                    </a:lnTo>
                    <a:lnTo>
                      <a:pt x="15691" y="3522"/>
                    </a:lnTo>
                    <a:lnTo>
                      <a:pt x="15662" y="3251"/>
                    </a:lnTo>
                    <a:lnTo>
                      <a:pt x="15633" y="3024"/>
                    </a:lnTo>
                    <a:lnTo>
                      <a:pt x="15603" y="2848"/>
                    </a:lnTo>
                    <a:lnTo>
                      <a:pt x="15581" y="2702"/>
                    </a:lnTo>
                    <a:lnTo>
                      <a:pt x="15428" y="2695"/>
                    </a:lnTo>
                    <a:lnTo>
                      <a:pt x="15237" y="2702"/>
                    </a:lnTo>
                    <a:lnTo>
                      <a:pt x="14974" y="2716"/>
                    </a:lnTo>
                    <a:lnTo>
                      <a:pt x="14630" y="2753"/>
                    </a:lnTo>
                    <a:lnTo>
                      <a:pt x="14212" y="2804"/>
                    </a:lnTo>
                    <a:lnTo>
                      <a:pt x="13729" y="2885"/>
                    </a:lnTo>
                    <a:lnTo>
                      <a:pt x="13458" y="2943"/>
                    </a:lnTo>
                    <a:lnTo>
                      <a:pt x="13165" y="3002"/>
                    </a:lnTo>
                    <a:lnTo>
                      <a:pt x="12623" y="3119"/>
                    </a:lnTo>
                    <a:lnTo>
                      <a:pt x="12177" y="3214"/>
                    </a:lnTo>
                    <a:lnTo>
                      <a:pt x="11972" y="3251"/>
                    </a:lnTo>
                    <a:lnTo>
                      <a:pt x="11789" y="3280"/>
                    </a:lnTo>
                    <a:lnTo>
                      <a:pt x="11613" y="3295"/>
                    </a:lnTo>
                    <a:lnTo>
                      <a:pt x="11444" y="3310"/>
                    </a:lnTo>
                    <a:lnTo>
                      <a:pt x="11276" y="3310"/>
                    </a:lnTo>
                    <a:lnTo>
                      <a:pt x="11108" y="3302"/>
                    </a:lnTo>
                    <a:lnTo>
                      <a:pt x="10939" y="3280"/>
                    </a:lnTo>
                    <a:lnTo>
                      <a:pt x="10756" y="3251"/>
                    </a:lnTo>
                    <a:lnTo>
                      <a:pt x="10566" y="3207"/>
                    </a:lnTo>
                    <a:lnTo>
                      <a:pt x="10361" y="3148"/>
                    </a:lnTo>
                    <a:lnTo>
                      <a:pt x="10134" y="3083"/>
                    </a:lnTo>
                    <a:lnTo>
                      <a:pt x="9885" y="3002"/>
                    </a:lnTo>
                    <a:lnTo>
                      <a:pt x="9760" y="2951"/>
                    </a:lnTo>
                    <a:lnTo>
                      <a:pt x="9651" y="2892"/>
                    </a:lnTo>
                    <a:lnTo>
                      <a:pt x="9548" y="2826"/>
                    </a:lnTo>
                    <a:lnTo>
                      <a:pt x="9453" y="2746"/>
                    </a:lnTo>
                    <a:lnTo>
                      <a:pt x="9365" y="2665"/>
                    </a:lnTo>
                    <a:lnTo>
                      <a:pt x="9277" y="2577"/>
                    </a:lnTo>
                    <a:lnTo>
                      <a:pt x="9204" y="2482"/>
                    </a:lnTo>
                    <a:lnTo>
                      <a:pt x="9131" y="2380"/>
                    </a:lnTo>
                    <a:lnTo>
                      <a:pt x="9065" y="2270"/>
                    </a:lnTo>
                    <a:lnTo>
                      <a:pt x="9006" y="2160"/>
                    </a:lnTo>
                    <a:lnTo>
                      <a:pt x="8882" y="1933"/>
                    </a:lnTo>
                    <a:lnTo>
                      <a:pt x="8757" y="1691"/>
                    </a:lnTo>
                    <a:lnTo>
                      <a:pt x="8625" y="1450"/>
                    </a:lnTo>
                    <a:lnTo>
                      <a:pt x="8552" y="1325"/>
                    </a:lnTo>
                    <a:lnTo>
                      <a:pt x="8479" y="1208"/>
                    </a:lnTo>
                    <a:lnTo>
                      <a:pt x="8398" y="1091"/>
                    </a:lnTo>
                    <a:lnTo>
                      <a:pt x="8311" y="974"/>
                    </a:lnTo>
                    <a:lnTo>
                      <a:pt x="8215" y="864"/>
                    </a:lnTo>
                    <a:lnTo>
                      <a:pt x="8113" y="754"/>
                    </a:lnTo>
                    <a:lnTo>
                      <a:pt x="7996" y="652"/>
                    </a:lnTo>
                    <a:lnTo>
                      <a:pt x="7871" y="549"/>
                    </a:lnTo>
                    <a:lnTo>
                      <a:pt x="7739" y="454"/>
                    </a:lnTo>
                    <a:lnTo>
                      <a:pt x="7593" y="373"/>
                    </a:lnTo>
                    <a:lnTo>
                      <a:pt x="7432" y="293"/>
                    </a:lnTo>
                    <a:lnTo>
                      <a:pt x="7256" y="220"/>
                    </a:lnTo>
                    <a:lnTo>
                      <a:pt x="7066" y="154"/>
                    </a:lnTo>
                    <a:lnTo>
                      <a:pt x="6861" y="103"/>
                    </a:lnTo>
                    <a:lnTo>
                      <a:pt x="6634" y="59"/>
                    </a:lnTo>
                    <a:lnTo>
                      <a:pt x="6392" y="22"/>
                    </a:lnTo>
                    <a:lnTo>
                      <a:pt x="613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2"/>
              <p:cNvSpPr/>
              <p:nvPr/>
            </p:nvSpPr>
            <p:spPr>
              <a:xfrm>
                <a:off x="3430975" y="5062425"/>
                <a:ext cx="249150" cy="231775"/>
              </a:xfrm>
              <a:custGeom>
                <a:rect b="b" l="l" r="r" t="t"/>
                <a:pathLst>
                  <a:path extrusionOk="0" h="9271" w="9966">
                    <a:moveTo>
                      <a:pt x="8713" y="1"/>
                    </a:moveTo>
                    <a:lnTo>
                      <a:pt x="8670" y="30"/>
                    </a:lnTo>
                    <a:lnTo>
                      <a:pt x="8545" y="140"/>
                    </a:lnTo>
                    <a:lnTo>
                      <a:pt x="8457" y="228"/>
                    </a:lnTo>
                    <a:lnTo>
                      <a:pt x="8355" y="338"/>
                    </a:lnTo>
                    <a:lnTo>
                      <a:pt x="8238" y="469"/>
                    </a:lnTo>
                    <a:lnTo>
                      <a:pt x="8098" y="638"/>
                    </a:lnTo>
                    <a:lnTo>
                      <a:pt x="7952" y="828"/>
                    </a:lnTo>
                    <a:lnTo>
                      <a:pt x="7791" y="1055"/>
                    </a:lnTo>
                    <a:lnTo>
                      <a:pt x="7622" y="1312"/>
                    </a:lnTo>
                    <a:lnTo>
                      <a:pt x="7439" y="1604"/>
                    </a:lnTo>
                    <a:lnTo>
                      <a:pt x="7249" y="1927"/>
                    </a:lnTo>
                    <a:lnTo>
                      <a:pt x="7051" y="2293"/>
                    </a:lnTo>
                    <a:lnTo>
                      <a:pt x="6854" y="2703"/>
                    </a:lnTo>
                    <a:lnTo>
                      <a:pt x="6641" y="3149"/>
                    </a:lnTo>
                    <a:lnTo>
                      <a:pt x="6590" y="3267"/>
                    </a:lnTo>
                    <a:lnTo>
                      <a:pt x="6524" y="3376"/>
                    </a:lnTo>
                    <a:lnTo>
                      <a:pt x="6458" y="3486"/>
                    </a:lnTo>
                    <a:lnTo>
                      <a:pt x="6385" y="3596"/>
                    </a:lnTo>
                    <a:lnTo>
                      <a:pt x="6304" y="3699"/>
                    </a:lnTo>
                    <a:lnTo>
                      <a:pt x="6224" y="3801"/>
                    </a:lnTo>
                    <a:lnTo>
                      <a:pt x="6129" y="3904"/>
                    </a:lnTo>
                    <a:lnTo>
                      <a:pt x="6034" y="3999"/>
                    </a:lnTo>
                    <a:lnTo>
                      <a:pt x="5938" y="4094"/>
                    </a:lnTo>
                    <a:lnTo>
                      <a:pt x="5836" y="4189"/>
                    </a:lnTo>
                    <a:lnTo>
                      <a:pt x="5726" y="4277"/>
                    </a:lnTo>
                    <a:lnTo>
                      <a:pt x="5616" y="4365"/>
                    </a:lnTo>
                    <a:lnTo>
                      <a:pt x="5382" y="4533"/>
                    </a:lnTo>
                    <a:lnTo>
                      <a:pt x="5133" y="4687"/>
                    </a:lnTo>
                    <a:lnTo>
                      <a:pt x="4877" y="4841"/>
                    </a:lnTo>
                    <a:lnTo>
                      <a:pt x="4606" y="4980"/>
                    </a:lnTo>
                    <a:lnTo>
                      <a:pt x="4328" y="5104"/>
                    </a:lnTo>
                    <a:lnTo>
                      <a:pt x="4049" y="5229"/>
                    </a:lnTo>
                    <a:lnTo>
                      <a:pt x="3764" y="5346"/>
                    </a:lnTo>
                    <a:lnTo>
                      <a:pt x="3478" y="5448"/>
                    </a:lnTo>
                    <a:lnTo>
                      <a:pt x="3185" y="5551"/>
                    </a:lnTo>
                    <a:lnTo>
                      <a:pt x="2900" y="5639"/>
                    </a:lnTo>
                    <a:lnTo>
                      <a:pt x="2621" y="5719"/>
                    </a:lnTo>
                    <a:lnTo>
                      <a:pt x="2343" y="5800"/>
                    </a:lnTo>
                    <a:lnTo>
                      <a:pt x="2072" y="5866"/>
                    </a:lnTo>
                    <a:lnTo>
                      <a:pt x="1809" y="5932"/>
                    </a:lnTo>
                    <a:lnTo>
                      <a:pt x="1318" y="6034"/>
                    </a:lnTo>
                    <a:lnTo>
                      <a:pt x="879" y="6122"/>
                    </a:lnTo>
                    <a:lnTo>
                      <a:pt x="520" y="6181"/>
                    </a:lnTo>
                    <a:lnTo>
                      <a:pt x="242" y="6225"/>
                    </a:lnTo>
                    <a:lnTo>
                      <a:pt x="0" y="6254"/>
                    </a:lnTo>
                    <a:lnTo>
                      <a:pt x="520" y="9271"/>
                    </a:lnTo>
                    <a:lnTo>
                      <a:pt x="9490" y="9271"/>
                    </a:lnTo>
                    <a:lnTo>
                      <a:pt x="9966" y="3537"/>
                    </a:lnTo>
                    <a:lnTo>
                      <a:pt x="8713"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2"/>
              <p:cNvSpPr/>
              <p:nvPr/>
            </p:nvSpPr>
            <p:spPr>
              <a:xfrm>
                <a:off x="5011800" y="5017025"/>
                <a:ext cx="136950" cy="335375"/>
              </a:xfrm>
              <a:custGeom>
                <a:rect b="b" l="l" r="r" t="t"/>
                <a:pathLst>
                  <a:path extrusionOk="0" h="13415" w="5478">
                    <a:moveTo>
                      <a:pt x="1472" y="1"/>
                    </a:moveTo>
                    <a:lnTo>
                      <a:pt x="1377" y="8"/>
                    </a:lnTo>
                    <a:lnTo>
                      <a:pt x="1274" y="23"/>
                    </a:lnTo>
                    <a:lnTo>
                      <a:pt x="1179" y="45"/>
                    </a:lnTo>
                    <a:lnTo>
                      <a:pt x="1077" y="89"/>
                    </a:lnTo>
                    <a:lnTo>
                      <a:pt x="974" y="147"/>
                    </a:lnTo>
                    <a:lnTo>
                      <a:pt x="879" y="221"/>
                    </a:lnTo>
                    <a:lnTo>
                      <a:pt x="777" y="309"/>
                    </a:lnTo>
                    <a:lnTo>
                      <a:pt x="681" y="418"/>
                    </a:lnTo>
                    <a:lnTo>
                      <a:pt x="579" y="550"/>
                    </a:lnTo>
                    <a:lnTo>
                      <a:pt x="484" y="697"/>
                    </a:lnTo>
                    <a:lnTo>
                      <a:pt x="388" y="865"/>
                    </a:lnTo>
                    <a:lnTo>
                      <a:pt x="447" y="1114"/>
                    </a:lnTo>
                    <a:lnTo>
                      <a:pt x="586" y="1773"/>
                    </a:lnTo>
                    <a:lnTo>
                      <a:pt x="674" y="2227"/>
                    </a:lnTo>
                    <a:lnTo>
                      <a:pt x="769" y="2747"/>
                    </a:lnTo>
                    <a:lnTo>
                      <a:pt x="872" y="3318"/>
                    </a:lnTo>
                    <a:lnTo>
                      <a:pt x="967" y="3926"/>
                    </a:lnTo>
                    <a:lnTo>
                      <a:pt x="1055" y="4555"/>
                    </a:lnTo>
                    <a:lnTo>
                      <a:pt x="1135" y="5192"/>
                    </a:lnTo>
                    <a:lnTo>
                      <a:pt x="1201" y="5829"/>
                    </a:lnTo>
                    <a:lnTo>
                      <a:pt x="1223" y="6144"/>
                    </a:lnTo>
                    <a:lnTo>
                      <a:pt x="1245" y="6452"/>
                    </a:lnTo>
                    <a:lnTo>
                      <a:pt x="1260" y="6752"/>
                    </a:lnTo>
                    <a:lnTo>
                      <a:pt x="1267" y="7045"/>
                    </a:lnTo>
                    <a:lnTo>
                      <a:pt x="1260" y="7323"/>
                    </a:lnTo>
                    <a:lnTo>
                      <a:pt x="1252" y="7594"/>
                    </a:lnTo>
                    <a:lnTo>
                      <a:pt x="1238" y="7843"/>
                    </a:lnTo>
                    <a:lnTo>
                      <a:pt x="1209" y="8085"/>
                    </a:lnTo>
                    <a:lnTo>
                      <a:pt x="1172" y="8304"/>
                    </a:lnTo>
                    <a:lnTo>
                      <a:pt x="1121" y="8502"/>
                    </a:lnTo>
                    <a:lnTo>
                      <a:pt x="916" y="9263"/>
                    </a:lnTo>
                    <a:lnTo>
                      <a:pt x="711" y="10025"/>
                    </a:lnTo>
                    <a:lnTo>
                      <a:pt x="352" y="11394"/>
                    </a:lnTo>
                    <a:lnTo>
                      <a:pt x="0" y="12771"/>
                    </a:lnTo>
                    <a:lnTo>
                      <a:pt x="2717" y="13415"/>
                    </a:lnTo>
                    <a:lnTo>
                      <a:pt x="5477" y="7858"/>
                    </a:lnTo>
                    <a:lnTo>
                      <a:pt x="5477" y="5485"/>
                    </a:lnTo>
                    <a:lnTo>
                      <a:pt x="2739" y="865"/>
                    </a:lnTo>
                    <a:lnTo>
                      <a:pt x="2680" y="784"/>
                    </a:lnTo>
                    <a:lnTo>
                      <a:pt x="2607" y="697"/>
                    </a:lnTo>
                    <a:lnTo>
                      <a:pt x="2512" y="594"/>
                    </a:lnTo>
                    <a:lnTo>
                      <a:pt x="2395" y="477"/>
                    </a:lnTo>
                    <a:lnTo>
                      <a:pt x="2256" y="352"/>
                    </a:lnTo>
                    <a:lnTo>
                      <a:pt x="2182" y="294"/>
                    </a:lnTo>
                    <a:lnTo>
                      <a:pt x="2109" y="243"/>
                    </a:lnTo>
                    <a:lnTo>
                      <a:pt x="2021" y="184"/>
                    </a:lnTo>
                    <a:lnTo>
                      <a:pt x="1941" y="140"/>
                    </a:lnTo>
                    <a:lnTo>
                      <a:pt x="1853" y="96"/>
                    </a:lnTo>
                    <a:lnTo>
                      <a:pt x="1758" y="60"/>
                    </a:lnTo>
                    <a:lnTo>
                      <a:pt x="1663" y="30"/>
                    </a:lnTo>
                    <a:lnTo>
                      <a:pt x="1567" y="16"/>
                    </a:lnTo>
                    <a:lnTo>
                      <a:pt x="1472"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2"/>
              <p:cNvSpPr/>
              <p:nvPr/>
            </p:nvSpPr>
            <p:spPr>
              <a:xfrm>
                <a:off x="4969525" y="5127975"/>
                <a:ext cx="210150" cy="306800"/>
              </a:xfrm>
              <a:custGeom>
                <a:rect b="b" l="l" r="r" t="t"/>
                <a:pathLst>
                  <a:path extrusionOk="0" h="12272" w="8406">
                    <a:moveTo>
                      <a:pt x="7168" y="0"/>
                    </a:moveTo>
                    <a:lnTo>
                      <a:pt x="7095" y="425"/>
                    </a:lnTo>
                    <a:lnTo>
                      <a:pt x="7022" y="879"/>
                    </a:lnTo>
                    <a:lnTo>
                      <a:pt x="6941" y="1428"/>
                    </a:lnTo>
                    <a:lnTo>
                      <a:pt x="6905" y="1728"/>
                    </a:lnTo>
                    <a:lnTo>
                      <a:pt x="6868" y="2036"/>
                    </a:lnTo>
                    <a:lnTo>
                      <a:pt x="6846" y="2343"/>
                    </a:lnTo>
                    <a:lnTo>
                      <a:pt x="6824" y="2643"/>
                    </a:lnTo>
                    <a:lnTo>
                      <a:pt x="6817" y="2929"/>
                    </a:lnTo>
                    <a:lnTo>
                      <a:pt x="6817" y="3200"/>
                    </a:lnTo>
                    <a:lnTo>
                      <a:pt x="6839" y="3449"/>
                    </a:lnTo>
                    <a:lnTo>
                      <a:pt x="6853" y="3566"/>
                    </a:lnTo>
                    <a:lnTo>
                      <a:pt x="6868" y="3669"/>
                    </a:lnTo>
                    <a:lnTo>
                      <a:pt x="6883" y="3778"/>
                    </a:lnTo>
                    <a:lnTo>
                      <a:pt x="6883" y="3895"/>
                    </a:lnTo>
                    <a:lnTo>
                      <a:pt x="6875" y="4027"/>
                    </a:lnTo>
                    <a:lnTo>
                      <a:pt x="6846" y="4159"/>
                    </a:lnTo>
                    <a:lnTo>
                      <a:pt x="6817" y="4306"/>
                    </a:lnTo>
                    <a:lnTo>
                      <a:pt x="6773" y="4459"/>
                    </a:lnTo>
                    <a:lnTo>
                      <a:pt x="6722" y="4620"/>
                    </a:lnTo>
                    <a:lnTo>
                      <a:pt x="6663" y="4781"/>
                    </a:lnTo>
                    <a:lnTo>
                      <a:pt x="6597" y="4950"/>
                    </a:lnTo>
                    <a:lnTo>
                      <a:pt x="6524" y="5118"/>
                    </a:lnTo>
                    <a:lnTo>
                      <a:pt x="6363" y="5470"/>
                    </a:lnTo>
                    <a:lnTo>
                      <a:pt x="6187" y="5821"/>
                    </a:lnTo>
                    <a:lnTo>
                      <a:pt x="6004" y="6165"/>
                    </a:lnTo>
                    <a:lnTo>
                      <a:pt x="5814" y="6502"/>
                    </a:lnTo>
                    <a:lnTo>
                      <a:pt x="5631" y="6817"/>
                    </a:lnTo>
                    <a:lnTo>
                      <a:pt x="5455" y="7103"/>
                    </a:lnTo>
                    <a:lnTo>
                      <a:pt x="5301" y="7352"/>
                    </a:lnTo>
                    <a:lnTo>
                      <a:pt x="5060" y="7718"/>
                    </a:lnTo>
                    <a:lnTo>
                      <a:pt x="4972" y="7849"/>
                    </a:lnTo>
                    <a:lnTo>
                      <a:pt x="4935" y="7762"/>
                    </a:lnTo>
                    <a:lnTo>
                      <a:pt x="4884" y="7666"/>
                    </a:lnTo>
                    <a:lnTo>
                      <a:pt x="4811" y="7549"/>
                    </a:lnTo>
                    <a:lnTo>
                      <a:pt x="4715" y="7410"/>
                    </a:lnTo>
                    <a:lnTo>
                      <a:pt x="4598" y="7256"/>
                    </a:lnTo>
                    <a:lnTo>
                      <a:pt x="4525" y="7183"/>
                    </a:lnTo>
                    <a:lnTo>
                      <a:pt x="4452" y="7110"/>
                    </a:lnTo>
                    <a:lnTo>
                      <a:pt x="4371" y="7037"/>
                    </a:lnTo>
                    <a:lnTo>
                      <a:pt x="4283" y="6963"/>
                    </a:lnTo>
                    <a:lnTo>
                      <a:pt x="4196" y="6898"/>
                    </a:lnTo>
                    <a:lnTo>
                      <a:pt x="4093" y="6839"/>
                    </a:lnTo>
                    <a:lnTo>
                      <a:pt x="3983" y="6780"/>
                    </a:lnTo>
                    <a:lnTo>
                      <a:pt x="3873" y="6729"/>
                    </a:lnTo>
                    <a:lnTo>
                      <a:pt x="3756" y="6685"/>
                    </a:lnTo>
                    <a:lnTo>
                      <a:pt x="3624" y="6649"/>
                    </a:lnTo>
                    <a:lnTo>
                      <a:pt x="3493" y="6627"/>
                    </a:lnTo>
                    <a:lnTo>
                      <a:pt x="3354" y="6612"/>
                    </a:lnTo>
                    <a:lnTo>
                      <a:pt x="3200" y="6605"/>
                    </a:lnTo>
                    <a:lnTo>
                      <a:pt x="3046" y="6612"/>
                    </a:lnTo>
                    <a:lnTo>
                      <a:pt x="2885" y="6634"/>
                    </a:lnTo>
                    <a:lnTo>
                      <a:pt x="2709" y="6671"/>
                    </a:lnTo>
                    <a:lnTo>
                      <a:pt x="2533" y="6722"/>
                    </a:lnTo>
                    <a:lnTo>
                      <a:pt x="2343" y="6788"/>
                    </a:lnTo>
                    <a:lnTo>
                      <a:pt x="2153" y="6876"/>
                    </a:lnTo>
                    <a:lnTo>
                      <a:pt x="1948" y="6978"/>
                    </a:lnTo>
                    <a:lnTo>
                      <a:pt x="1845" y="7037"/>
                    </a:lnTo>
                    <a:lnTo>
                      <a:pt x="1750" y="7095"/>
                    </a:lnTo>
                    <a:lnTo>
                      <a:pt x="1655" y="7161"/>
                    </a:lnTo>
                    <a:lnTo>
                      <a:pt x="1567" y="7227"/>
                    </a:lnTo>
                    <a:lnTo>
                      <a:pt x="1391" y="7366"/>
                    </a:lnTo>
                    <a:lnTo>
                      <a:pt x="1230" y="7520"/>
                    </a:lnTo>
                    <a:lnTo>
                      <a:pt x="1084" y="7681"/>
                    </a:lnTo>
                    <a:lnTo>
                      <a:pt x="952" y="7857"/>
                    </a:lnTo>
                    <a:lnTo>
                      <a:pt x="827" y="8032"/>
                    </a:lnTo>
                    <a:lnTo>
                      <a:pt x="718" y="8216"/>
                    </a:lnTo>
                    <a:lnTo>
                      <a:pt x="615" y="8406"/>
                    </a:lnTo>
                    <a:lnTo>
                      <a:pt x="520" y="8596"/>
                    </a:lnTo>
                    <a:lnTo>
                      <a:pt x="439" y="8794"/>
                    </a:lnTo>
                    <a:lnTo>
                      <a:pt x="366" y="8992"/>
                    </a:lnTo>
                    <a:lnTo>
                      <a:pt x="300" y="9189"/>
                    </a:lnTo>
                    <a:lnTo>
                      <a:pt x="242" y="9387"/>
                    </a:lnTo>
                    <a:lnTo>
                      <a:pt x="198" y="9585"/>
                    </a:lnTo>
                    <a:lnTo>
                      <a:pt x="154" y="9782"/>
                    </a:lnTo>
                    <a:lnTo>
                      <a:pt x="117" y="9973"/>
                    </a:lnTo>
                    <a:lnTo>
                      <a:pt x="88" y="10156"/>
                    </a:lnTo>
                    <a:lnTo>
                      <a:pt x="44" y="10515"/>
                    </a:lnTo>
                    <a:lnTo>
                      <a:pt x="15" y="10837"/>
                    </a:lnTo>
                    <a:lnTo>
                      <a:pt x="7" y="11122"/>
                    </a:lnTo>
                    <a:lnTo>
                      <a:pt x="0" y="11357"/>
                    </a:lnTo>
                    <a:lnTo>
                      <a:pt x="7" y="11540"/>
                    </a:lnTo>
                    <a:lnTo>
                      <a:pt x="15" y="11693"/>
                    </a:lnTo>
                    <a:lnTo>
                      <a:pt x="337" y="11833"/>
                    </a:lnTo>
                    <a:lnTo>
                      <a:pt x="644" y="11950"/>
                    </a:lnTo>
                    <a:lnTo>
                      <a:pt x="952" y="12052"/>
                    </a:lnTo>
                    <a:lnTo>
                      <a:pt x="1245" y="12133"/>
                    </a:lnTo>
                    <a:lnTo>
                      <a:pt x="1530" y="12191"/>
                    </a:lnTo>
                    <a:lnTo>
                      <a:pt x="1809" y="12235"/>
                    </a:lnTo>
                    <a:lnTo>
                      <a:pt x="2079" y="12265"/>
                    </a:lnTo>
                    <a:lnTo>
                      <a:pt x="2336" y="12272"/>
                    </a:lnTo>
                    <a:lnTo>
                      <a:pt x="2585" y="12265"/>
                    </a:lnTo>
                    <a:lnTo>
                      <a:pt x="2826" y="12235"/>
                    </a:lnTo>
                    <a:lnTo>
                      <a:pt x="3053" y="12199"/>
                    </a:lnTo>
                    <a:lnTo>
                      <a:pt x="3273" y="12147"/>
                    </a:lnTo>
                    <a:lnTo>
                      <a:pt x="3485" y="12089"/>
                    </a:lnTo>
                    <a:lnTo>
                      <a:pt x="3690" y="12016"/>
                    </a:lnTo>
                    <a:lnTo>
                      <a:pt x="3888" y="11928"/>
                    </a:lnTo>
                    <a:lnTo>
                      <a:pt x="4071" y="11833"/>
                    </a:lnTo>
                    <a:lnTo>
                      <a:pt x="4247" y="11723"/>
                    </a:lnTo>
                    <a:lnTo>
                      <a:pt x="4415" y="11613"/>
                    </a:lnTo>
                    <a:lnTo>
                      <a:pt x="4576" y="11488"/>
                    </a:lnTo>
                    <a:lnTo>
                      <a:pt x="4723" y="11357"/>
                    </a:lnTo>
                    <a:lnTo>
                      <a:pt x="4862" y="11225"/>
                    </a:lnTo>
                    <a:lnTo>
                      <a:pt x="4994" y="11086"/>
                    </a:lnTo>
                    <a:lnTo>
                      <a:pt x="5118" y="10939"/>
                    </a:lnTo>
                    <a:lnTo>
                      <a:pt x="5235" y="10793"/>
                    </a:lnTo>
                    <a:lnTo>
                      <a:pt x="5338" y="10639"/>
                    </a:lnTo>
                    <a:lnTo>
                      <a:pt x="5433" y="10485"/>
                    </a:lnTo>
                    <a:lnTo>
                      <a:pt x="5521" y="10332"/>
                    </a:lnTo>
                    <a:lnTo>
                      <a:pt x="5601" y="10178"/>
                    </a:lnTo>
                    <a:lnTo>
                      <a:pt x="5675" y="10024"/>
                    </a:lnTo>
                    <a:lnTo>
                      <a:pt x="5733" y="9870"/>
                    </a:lnTo>
                    <a:lnTo>
                      <a:pt x="5792" y="9724"/>
                    </a:lnTo>
                    <a:lnTo>
                      <a:pt x="5836" y="9577"/>
                    </a:lnTo>
                    <a:lnTo>
                      <a:pt x="5880" y="9431"/>
                    </a:lnTo>
                    <a:lnTo>
                      <a:pt x="5924" y="9285"/>
                    </a:lnTo>
                    <a:lnTo>
                      <a:pt x="6041" y="8984"/>
                    </a:lnTo>
                    <a:lnTo>
                      <a:pt x="6173" y="8677"/>
                    </a:lnTo>
                    <a:lnTo>
                      <a:pt x="6319" y="8355"/>
                    </a:lnTo>
                    <a:lnTo>
                      <a:pt x="6480" y="8032"/>
                    </a:lnTo>
                    <a:lnTo>
                      <a:pt x="6656" y="7703"/>
                    </a:lnTo>
                    <a:lnTo>
                      <a:pt x="7015" y="7007"/>
                    </a:lnTo>
                    <a:lnTo>
                      <a:pt x="7198" y="6649"/>
                    </a:lnTo>
                    <a:lnTo>
                      <a:pt x="7381" y="6275"/>
                    </a:lnTo>
                    <a:lnTo>
                      <a:pt x="7564" y="5894"/>
                    </a:lnTo>
                    <a:lnTo>
                      <a:pt x="7732" y="5499"/>
                    </a:lnTo>
                    <a:lnTo>
                      <a:pt x="7893" y="5096"/>
                    </a:lnTo>
                    <a:lnTo>
                      <a:pt x="7974" y="4884"/>
                    </a:lnTo>
                    <a:lnTo>
                      <a:pt x="8047" y="4672"/>
                    </a:lnTo>
                    <a:lnTo>
                      <a:pt x="8113" y="4459"/>
                    </a:lnTo>
                    <a:lnTo>
                      <a:pt x="8179" y="4240"/>
                    </a:lnTo>
                    <a:lnTo>
                      <a:pt x="8237" y="4020"/>
                    </a:lnTo>
                    <a:lnTo>
                      <a:pt x="8296" y="3793"/>
                    </a:lnTo>
                    <a:lnTo>
                      <a:pt x="8340" y="3573"/>
                    </a:lnTo>
                    <a:lnTo>
                      <a:pt x="8369" y="3354"/>
                    </a:lnTo>
                    <a:lnTo>
                      <a:pt x="8391" y="3141"/>
                    </a:lnTo>
                    <a:lnTo>
                      <a:pt x="8406" y="2936"/>
                    </a:lnTo>
                    <a:lnTo>
                      <a:pt x="8406" y="2739"/>
                    </a:lnTo>
                    <a:lnTo>
                      <a:pt x="8398" y="2548"/>
                    </a:lnTo>
                    <a:lnTo>
                      <a:pt x="8376" y="2365"/>
                    </a:lnTo>
                    <a:lnTo>
                      <a:pt x="8354" y="2182"/>
                    </a:lnTo>
                    <a:lnTo>
                      <a:pt x="8318" y="2014"/>
                    </a:lnTo>
                    <a:lnTo>
                      <a:pt x="8281" y="1845"/>
                    </a:lnTo>
                    <a:lnTo>
                      <a:pt x="8237" y="1684"/>
                    </a:lnTo>
                    <a:lnTo>
                      <a:pt x="8186" y="1530"/>
                    </a:lnTo>
                    <a:lnTo>
                      <a:pt x="8128" y="1391"/>
                    </a:lnTo>
                    <a:lnTo>
                      <a:pt x="8069" y="1252"/>
                    </a:lnTo>
                    <a:lnTo>
                      <a:pt x="8010" y="1120"/>
                    </a:lnTo>
                    <a:lnTo>
                      <a:pt x="7944" y="996"/>
                    </a:lnTo>
                    <a:lnTo>
                      <a:pt x="7879" y="871"/>
                    </a:lnTo>
                    <a:lnTo>
                      <a:pt x="7805" y="762"/>
                    </a:lnTo>
                    <a:lnTo>
                      <a:pt x="7674" y="564"/>
                    </a:lnTo>
                    <a:lnTo>
                      <a:pt x="7542" y="396"/>
                    </a:lnTo>
                    <a:lnTo>
                      <a:pt x="7425" y="256"/>
                    </a:lnTo>
                    <a:lnTo>
                      <a:pt x="7322" y="147"/>
                    </a:lnTo>
                    <a:lnTo>
                      <a:pt x="7242" y="66"/>
                    </a:lnTo>
                    <a:lnTo>
                      <a:pt x="716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2"/>
              <p:cNvSpPr/>
              <p:nvPr/>
            </p:nvSpPr>
            <p:spPr>
              <a:xfrm>
                <a:off x="5322625" y="2958625"/>
                <a:ext cx="212550" cy="398700"/>
              </a:xfrm>
              <a:custGeom>
                <a:rect b="b" l="l" r="r" t="t"/>
                <a:pathLst>
                  <a:path extrusionOk="0" h="15948" w="8502">
                    <a:moveTo>
                      <a:pt x="1801" y="0"/>
                    </a:moveTo>
                    <a:lnTo>
                      <a:pt x="637" y="1641"/>
                    </a:lnTo>
                    <a:lnTo>
                      <a:pt x="608" y="2263"/>
                    </a:lnTo>
                    <a:lnTo>
                      <a:pt x="564" y="2922"/>
                    </a:lnTo>
                    <a:lnTo>
                      <a:pt x="513" y="3705"/>
                    </a:lnTo>
                    <a:lnTo>
                      <a:pt x="440" y="4533"/>
                    </a:lnTo>
                    <a:lnTo>
                      <a:pt x="396" y="4943"/>
                    </a:lnTo>
                    <a:lnTo>
                      <a:pt x="344" y="5331"/>
                    </a:lnTo>
                    <a:lnTo>
                      <a:pt x="300" y="5690"/>
                    </a:lnTo>
                    <a:lnTo>
                      <a:pt x="242" y="6019"/>
                    </a:lnTo>
                    <a:lnTo>
                      <a:pt x="183" y="6290"/>
                    </a:lnTo>
                    <a:lnTo>
                      <a:pt x="154" y="6407"/>
                    </a:lnTo>
                    <a:lnTo>
                      <a:pt x="125" y="6510"/>
                    </a:lnTo>
                    <a:lnTo>
                      <a:pt x="66" y="6685"/>
                    </a:lnTo>
                    <a:lnTo>
                      <a:pt x="30" y="6832"/>
                    </a:lnTo>
                    <a:lnTo>
                      <a:pt x="8" y="6964"/>
                    </a:lnTo>
                    <a:lnTo>
                      <a:pt x="0" y="7074"/>
                    </a:lnTo>
                    <a:lnTo>
                      <a:pt x="8" y="7169"/>
                    </a:lnTo>
                    <a:lnTo>
                      <a:pt x="22" y="7249"/>
                    </a:lnTo>
                    <a:lnTo>
                      <a:pt x="52" y="7323"/>
                    </a:lnTo>
                    <a:lnTo>
                      <a:pt x="88" y="7381"/>
                    </a:lnTo>
                    <a:lnTo>
                      <a:pt x="139" y="7447"/>
                    </a:lnTo>
                    <a:lnTo>
                      <a:pt x="183" y="7506"/>
                    </a:lnTo>
                    <a:lnTo>
                      <a:pt x="300" y="7623"/>
                    </a:lnTo>
                    <a:lnTo>
                      <a:pt x="359" y="7696"/>
                    </a:lnTo>
                    <a:lnTo>
                      <a:pt x="418" y="7776"/>
                    </a:lnTo>
                    <a:lnTo>
                      <a:pt x="476" y="7864"/>
                    </a:lnTo>
                    <a:lnTo>
                      <a:pt x="527" y="7974"/>
                    </a:lnTo>
                    <a:lnTo>
                      <a:pt x="637" y="8216"/>
                    </a:lnTo>
                    <a:lnTo>
                      <a:pt x="769" y="8472"/>
                    </a:lnTo>
                    <a:lnTo>
                      <a:pt x="901" y="8758"/>
                    </a:lnTo>
                    <a:lnTo>
                      <a:pt x="974" y="8911"/>
                    </a:lnTo>
                    <a:lnTo>
                      <a:pt x="1033" y="9072"/>
                    </a:lnTo>
                    <a:lnTo>
                      <a:pt x="1099" y="9241"/>
                    </a:lnTo>
                    <a:lnTo>
                      <a:pt x="1157" y="9417"/>
                    </a:lnTo>
                    <a:lnTo>
                      <a:pt x="1216" y="9600"/>
                    </a:lnTo>
                    <a:lnTo>
                      <a:pt x="1260" y="9790"/>
                    </a:lnTo>
                    <a:lnTo>
                      <a:pt x="1304" y="9995"/>
                    </a:lnTo>
                    <a:lnTo>
                      <a:pt x="1333" y="10200"/>
                    </a:lnTo>
                    <a:lnTo>
                      <a:pt x="1362" y="10420"/>
                    </a:lnTo>
                    <a:lnTo>
                      <a:pt x="1369" y="10654"/>
                    </a:lnTo>
                    <a:lnTo>
                      <a:pt x="1377" y="10888"/>
                    </a:lnTo>
                    <a:lnTo>
                      <a:pt x="1369" y="11123"/>
                    </a:lnTo>
                    <a:lnTo>
                      <a:pt x="1355" y="11364"/>
                    </a:lnTo>
                    <a:lnTo>
                      <a:pt x="1333" y="11599"/>
                    </a:lnTo>
                    <a:lnTo>
                      <a:pt x="1304" y="11826"/>
                    </a:lnTo>
                    <a:lnTo>
                      <a:pt x="1267" y="12045"/>
                    </a:lnTo>
                    <a:lnTo>
                      <a:pt x="1194" y="12455"/>
                    </a:lnTo>
                    <a:lnTo>
                      <a:pt x="1121" y="12807"/>
                    </a:lnTo>
                    <a:lnTo>
                      <a:pt x="1047" y="13085"/>
                    </a:lnTo>
                    <a:lnTo>
                      <a:pt x="981" y="13327"/>
                    </a:lnTo>
                    <a:lnTo>
                      <a:pt x="2439" y="13327"/>
                    </a:lnTo>
                    <a:lnTo>
                      <a:pt x="2475" y="13319"/>
                    </a:lnTo>
                    <a:lnTo>
                      <a:pt x="2541" y="13290"/>
                    </a:lnTo>
                    <a:lnTo>
                      <a:pt x="2600" y="13246"/>
                    </a:lnTo>
                    <a:lnTo>
                      <a:pt x="2665" y="13180"/>
                    </a:lnTo>
                    <a:lnTo>
                      <a:pt x="2731" y="13107"/>
                    </a:lnTo>
                    <a:lnTo>
                      <a:pt x="2797" y="13012"/>
                    </a:lnTo>
                    <a:lnTo>
                      <a:pt x="2863" y="12917"/>
                    </a:lnTo>
                    <a:lnTo>
                      <a:pt x="2929" y="12799"/>
                    </a:lnTo>
                    <a:lnTo>
                      <a:pt x="2988" y="12675"/>
                    </a:lnTo>
                    <a:lnTo>
                      <a:pt x="3054" y="12543"/>
                    </a:lnTo>
                    <a:lnTo>
                      <a:pt x="3171" y="12258"/>
                    </a:lnTo>
                    <a:lnTo>
                      <a:pt x="3288" y="11957"/>
                    </a:lnTo>
                    <a:lnTo>
                      <a:pt x="3398" y="11643"/>
                    </a:lnTo>
                    <a:lnTo>
                      <a:pt x="3493" y="11328"/>
                    </a:lnTo>
                    <a:lnTo>
                      <a:pt x="3588" y="11027"/>
                    </a:lnTo>
                    <a:lnTo>
                      <a:pt x="3735" y="10486"/>
                    </a:lnTo>
                    <a:lnTo>
                      <a:pt x="3830" y="10105"/>
                    </a:lnTo>
                    <a:lnTo>
                      <a:pt x="3866" y="9958"/>
                    </a:lnTo>
                    <a:lnTo>
                      <a:pt x="3969" y="10083"/>
                    </a:lnTo>
                    <a:lnTo>
                      <a:pt x="4093" y="10229"/>
                    </a:lnTo>
                    <a:lnTo>
                      <a:pt x="4254" y="10442"/>
                    </a:lnTo>
                    <a:lnTo>
                      <a:pt x="4452" y="10705"/>
                    </a:lnTo>
                    <a:lnTo>
                      <a:pt x="4664" y="11035"/>
                    </a:lnTo>
                    <a:lnTo>
                      <a:pt x="4782" y="11218"/>
                    </a:lnTo>
                    <a:lnTo>
                      <a:pt x="4906" y="11416"/>
                    </a:lnTo>
                    <a:lnTo>
                      <a:pt x="5031" y="11635"/>
                    </a:lnTo>
                    <a:lnTo>
                      <a:pt x="5155" y="11862"/>
                    </a:lnTo>
                    <a:lnTo>
                      <a:pt x="5419" y="12367"/>
                    </a:lnTo>
                    <a:lnTo>
                      <a:pt x="5711" y="12931"/>
                    </a:lnTo>
                    <a:lnTo>
                      <a:pt x="6019" y="13517"/>
                    </a:lnTo>
                    <a:lnTo>
                      <a:pt x="6180" y="13817"/>
                    </a:lnTo>
                    <a:lnTo>
                      <a:pt x="6348" y="14110"/>
                    </a:lnTo>
                    <a:lnTo>
                      <a:pt x="6517" y="14396"/>
                    </a:lnTo>
                    <a:lnTo>
                      <a:pt x="6685" y="14667"/>
                    </a:lnTo>
                    <a:lnTo>
                      <a:pt x="6854" y="14923"/>
                    </a:lnTo>
                    <a:lnTo>
                      <a:pt x="7029" y="15164"/>
                    </a:lnTo>
                    <a:lnTo>
                      <a:pt x="7198" y="15384"/>
                    </a:lnTo>
                    <a:lnTo>
                      <a:pt x="7286" y="15487"/>
                    </a:lnTo>
                    <a:lnTo>
                      <a:pt x="7374" y="15574"/>
                    </a:lnTo>
                    <a:lnTo>
                      <a:pt x="7454" y="15662"/>
                    </a:lnTo>
                    <a:lnTo>
                      <a:pt x="7542" y="15743"/>
                    </a:lnTo>
                    <a:lnTo>
                      <a:pt x="7630" y="15809"/>
                    </a:lnTo>
                    <a:lnTo>
                      <a:pt x="7710" y="15867"/>
                    </a:lnTo>
                    <a:lnTo>
                      <a:pt x="7791" y="15919"/>
                    </a:lnTo>
                    <a:lnTo>
                      <a:pt x="7871" y="15941"/>
                    </a:lnTo>
                    <a:lnTo>
                      <a:pt x="7901" y="15948"/>
                    </a:lnTo>
                    <a:lnTo>
                      <a:pt x="7937" y="15948"/>
                    </a:lnTo>
                    <a:lnTo>
                      <a:pt x="7967" y="15941"/>
                    </a:lnTo>
                    <a:lnTo>
                      <a:pt x="7996" y="15933"/>
                    </a:lnTo>
                    <a:lnTo>
                      <a:pt x="8047" y="15904"/>
                    </a:lnTo>
                    <a:lnTo>
                      <a:pt x="8098" y="15860"/>
                    </a:lnTo>
                    <a:lnTo>
                      <a:pt x="8142" y="15801"/>
                    </a:lnTo>
                    <a:lnTo>
                      <a:pt x="8179" y="15728"/>
                    </a:lnTo>
                    <a:lnTo>
                      <a:pt x="8208" y="15640"/>
                    </a:lnTo>
                    <a:lnTo>
                      <a:pt x="8238" y="15545"/>
                    </a:lnTo>
                    <a:lnTo>
                      <a:pt x="8260" y="15443"/>
                    </a:lnTo>
                    <a:lnTo>
                      <a:pt x="8274" y="15333"/>
                    </a:lnTo>
                    <a:lnTo>
                      <a:pt x="8296" y="15084"/>
                    </a:lnTo>
                    <a:lnTo>
                      <a:pt x="8311" y="14828"/>
                    </a:lnTo>
                    <a:lnTo>
                      <a:pt x="8311" y="14557"/>
                    </a:lnTo>
                    <a:lnTo>
                      <a:pt x="8303" y="14293"/>
                    </a:lnTo>
                    <a:lnTo>
                      <a:pt x="8296" y="14037"/>
                    </a:lnTo>
                    <a:lnTo>
                      <a:pt x="8274" y="13810"/>
                    </a:lnTo>
                    <a:lnTo>
                      <a:pt x="8245" y="13458"/>
                    </a:lnTo>
                    <a:lnTo>
                      <a:pt x="8230" y="13327"/>
                    </a:lnTo>
                    <a:lnTo>
                      <a:pt x="8252" y="13283"/>
                    </a:lnTo>
                    <a:lnTo>
                      <a:pt x="8303" y="13151"/>
                    </a:lnTo>
                    <a:lnTo>
                      <a:pt x="8333" y="13056"/>
                    </a:lnTo>
                    <a:lnTo>
                      <a:pt x="8362" y="12939"/>
                    </a:lnTo>
                    <a:lnTo>
                      <a:pt x="8399" y="12799"/>
                    </a:lnTo>
                    <a:lnTo>
                      <a:pt x="8428" y="12638"/>
                    </a:lnTo>
                    <a:lnTo>
                      <a:pt x="8457" y="12463"/>
                    </a:lnTo>
                    <a:lnTo>
                      <a:pt x="8479" y="12265"/>
                    </a:lnTo>
                    <a:lnTo>
                      <a:pt x="8494" y="12053"/>
                    </a:lnTo>
                    <a:lnTo>
                      <a:pt x="8501" y="11818"/>
                    </a:lnTo>
                    <a:lnTo>
                      <a:pt x="8501" y="11562"/>
                    </a:lnTo>
                    <a:lnTo>
                      <a:pt x="8479" y="11291"/>
                    </a:lnTo>
                    <a:lnTo>
                      <a:pt x="8450" y="10998"/>
                    </a:lnTo>
                    <a:lnTo>
                      <a:pt x="8406" y="10698"/>
                    </a:lnTo>
                    <a:lnTo>
                      <a:pt x="8289" y="10054"/>
                    </a:lnTo>
                    <a:lnTo>
                      <a:pt x="8164" y="9395"/>
                    </a:lnTo>
                    <a:lnTo>
                      <a:pt x="8098" y="9058"/>
                    </a:lnTo>
                    <a:lnTo>
                      <a:pt x="8018" y="8721"/>
                    </a:lnTo>
                    <a:lnTo>
                      <a:pt x="7937" y="8392"/>
                    </a:lnTo>
                    <a:lnTo>
                      <a:pt x="7835" y="8062"/>
                    </a:lnTo>
                    <a:lnTo>
                      <a:pt x="7725" y="7740"/>
                    </a:lnTo>
                    <a:lnTo>
                      <a:pt x="7601" y="7418"/>
                    </a:lnTo>
                    <a:lnTo>
                      <a:pt x="7535" y="7264"/>
                    </a:lnTo>
                    <a:lnTo>
                      <a:pt x="7461" y="7103"/>
                    </a:lnTo>
                    <a:lnTo>
                      <a:pt x="7388" y="6949"/>
                    </a:lnTo>
                    <a:lnTo>
                      <a:pt x="7308" y="6803"/>
                    </a:lnTo>
                    <a:lnTo>
                      <a:pt x="7220" y="6649"/>
                    </a:lnTo>
                    <a:lnTo>
                      <a:pt x="7125" y="6502"/>
                    </a:lnTo>
                    <a:lnTo>
                      <a:pt x="7029" y="6363"/>
                    </a:lnTo>
                    <a:lnTo>
                      <a:pt x="6927" y="6224"/>
                    </a:lnTo>
                    <a:lnTo>
                      <a:pt x="6824" y="6085"/>
                    </a:lnTo>
                    <a:lnTo>
                      <a:pt x="6707" y="5946"/>
                    </a:lnTo>
                    <a:lnTo>
                      <a:pt x="6590" y="5821"/>
                    </a:lnTo>
                    <a:lnTo>
                      <a:pt x="6458" y="5690"/>
                    </a:lnTo>
                    <a:lnTo>
                      <a:pt x="6180" y="5404"/>
                    </a:lnTo>
                    <a:lnTo>
                      <a:pt x="5865" y="5060"/>
                    </a:lnTo>
                    <a:lnTo>
                      <a:pt x="5521" y="4672"/>
                    </a:lnTo>
                    <a:lnTo>
                      <a:pt x="5155" y="4240"/>
                    </a:lnTo>
                    <a:lnTo>
                      <a:pt x="4767" y="3779"/>
                    </a:lnTo>
                    <a:lnTo>
                      <a:pt x="4379" y="3303"/>
                    </a:lnTo>
                    <a:lnTo>
                      <a:pt x="3617" y="2344"/>
                    </a:lnTo>
                    <a:lnTo>
                      <a:pt x="2914" y="1443"/>
                    </a:lnTo>
                    <a:lnTo>
                      <a:pt x="2336" y="696"/>
                    </a:lnTo>
                    <a:lnTo>
                      <a:pt x="1801" y="0"/>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2"/>
              <p:cNvSpPr/>
              <p:nvPr/>
            </p:nvSpPr>
            <p:spPr>
              <a:xfrm>
                <a:off x="4689075" y="3364075"/>
                <a:ext cx="210725" cy="302975"/>
              </a:xfrm>
              <a:custGeom>
                <a:rect b="b" l="l" r="r" t="t"/>
                <a:pathLst>
                  <a:path extrusionOk="0" h="12119" w="8429">
                    <a:moveTo>
                      <a:pt x="8428" y="1"/>
                    </a:moveTo>
                    <a:lnTo>
                      <a:pt x="8370" y="30"/>
                    </a:lnTo>
                    <a:lnTo>
                      <a:pt x="8209" y="125"/>
                    </a:lnTo>
                    <a:lnTo>
                      <a:pt x="7974" y="279"/>
                    </a:lnTo>
                    <a:lnTo>
                      <a:pt x="7689" y="484"/>
                    </a:lnTo>
                    <a:lnTo>
                      <a:pt x="7528" y="609"/>
                    </a:lnTo>
                    <a:lnTo>
                      <a:pt x="7367" y="733"/>
                    </a:lnTo>
                    <a:lnTo>
                      <a:pt x="7206" y="872"/>
                    </a:lnTo>
                    <a:lnTo>
                      <a:pt x="7044" y="1019"/>
                    </a:lnTo>
                    <a:lnTo>
                      <a:pt x="6891" y="1180"/>
                    </a:lnTo>
                    <a:lnTo>
                      <a:pt x="6744" y="1341"/>
                    </a:lnTo>
                    <a:lnTo>
                      <a:pt x="6605" y="1509"/>
                    </a:lnTo>
                    <a:lnTo>
                      <a:pt x="6488" y="1678"/>
                    </a:lnTo>
                    <a:lnTo>
                      <a:pt x="6342" y="1883"/>
                    </a:lnTo>
                    <a:lnTo>
                      <a:pt x="6151" y="2124"/>
                    </a:lnTo>
                    <a:lnTo>
                      <a:pt x="5917" y="2410"/>
                    </a:lnTo>
                    <a:lnTo>
                      <a:pt x="5646" y="2725"/>
                    </a:lnTo>
                    <a:lnTo>
                      <a:pt x="5016" y="3449"/>
                    </a:lnTo>
                    <a:lnTo>
                      <a:pt x="4299" y="4255"/>
                    </a:lnTo>
                    <a:lnTo>
                      <a:pt x="3552" y="5104"/>
                    </a:lnTo>
                    <a:lnTo>
                      <a:pt x="2805" y="5961"/>
                    </a:lnTo>
                    <a:lnTo>
                      <a:pt x="2454" y="6378"/>
                    </a:lnTo>
                    <a:lnTo>
                      <a:pt x="2124" y="6781"/>
                    </a:lnTo>
                    <a:lnTo>
                      <a:pt x="1809" y="7169"/>
                    </a:lnTo>
                    <a:lnTo>
                      <a:pt x="1538" y="7535"/>
                    </a:lnTo>
                    <a:lnTo>
                      <a:pt x="1406" y="7711"/>
                    </a:lnTo>
                    <a:lnTo>
                      <a:pt x="1289" y="7894"/>
                    </a:lnTo>
                    <a:lnTo>
                      <a:pt x="1172" y="8084"/>
                    </a:lnTo>
                    <a:lnTo>
                      <a:pt x="1070" y="8275"/>
                    </a:lnTo>
                    <a:lnTo>
                      <a:pt x="967" y="8465"/>
                    </a:lnTo>
                    <a:lnTo>
                      <a:pt x="879" y="8655"/>
                    </a:lnTo>
                    <a:lnTo>
                      <a:pt x="791" y="8846"/>
                    </a:lnTo>
                    <a:lnTo>
                      <a:pt x="711" y="9044"/>
                    </a:lnTo>
                    <a:lnTo>
                      <a:pt x="630" y="9234"/>
                    </a:lnTo>
                    <a:lnTo>
                      <a:pt x="564" y="9432"/>
                    </a:lnTo>
                    <a:lnTo>
                      <a:pt x="440" y="9812"/>
                    </a:lnTo>
                    <a:lnTo>
                      <a:pt x="330" y="10178"/>
                    </a:lnTo>
                    <a:lnTo>
                      <a:pt x="250" y="10530"/>
                    </a:lnTo>
                    <a:lnTo>
                      <a:pt x="176" y="10859"/>
                    </a:lnTo>
                    <a:lnTo>
                      <a:pt x="118" y="11167"/>
                    </a:lnTo>
                    <a:lnTo>
                      <a:pt x="74" y="11438"/>
                    </a:lnTo>
                    <a:lnTo>
                      <a:pt x="45" y="11672"/>
                    </a:lnTo>
                    <a:lnTo>
                      <a:pt x="8" y="12002"/>
                    </a:lnTo>
                    <a:lnTo>
                      <a:pt x="1" y="12119"/>
                    </a:lnTo>
                    <a:lnTo>
                      <a:pt x="1538" y="12119"/>
                    </a:lnTo>
                    <a:lnTo>
                      <a:pt x="5705" y="10025"/>
                    </a:lnTo>
                    <a:lnTo>
                      <a:pt x="8428"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2"/>
              <p:cNvSpPr/>
              <p:nvPr/>
            </p:nvSpPr>
            <p:spPr>
              <a:xfrm>
                <a:off x="4855300" y="3179575"/>
                <a:ext cx="282275" cy="91350"/>
              </a:xfrm>
              <a:custGeom>
                <a:rect b="b" l="l" r="r" t="t"/>
                <a:pathLst>
                  <a:path extrusionOk="0" h="3654" w="11291">
                    <a:moveTo>
                      <a:pt x="1904" y="0"/>
                    </a:moveTo>
                    <a:lnTo>
                      <a:pt x="1706" y="59"/>
                    </a:lnTo>
                    <a:lnTo>
                      <a:pt x="1428" y="147"/>
                    </a:lnTo>
                    <a:lnTo>
                      <a:pt x="1120" y="256"/>
                    </a:lnTo>
                    <a:lnTo>
                      <a:pt x="791" y="381"/>
                    </a:lnTo>
                    <a:lnTo>
                      <a:pt x="234" y="586"/>
                    </a:lnTo>
                    <a:lnTo>
                      <a:pt x="0" y="681"/>
                    </a:lnTo>
                    <a:lnTo>
                      <a:pt x="9541" y="3654"/>
                    </a:lnTo>
                    <a:lnTo>
                      <a:pt x="11291" y="2848"/>
                    </a:lnTo>
                    <a:lnTo>
                      <a:pt x="11174" y="2790"/>
                    </a:lnTo>
                    <a:lnTo>
                      <a:pt x="11027" y="2717"/>
                    </a:lnTo>
                    <a:lnTo>
                      <a:pt x="10844" y="2643"/>
                    </a:lnTo>
                    <a:lnTo>
                      <a:pt x="10624" y="2556"/>
                    </a:lnTo>
                    <a:lnTo>
                      <a:pt x="10097" y="2358"/>
                    </a:lnTo>
                    <a:lnTo>
                      <a:pt x="9475" y="2146"/>
                    </a:lnTo>
                    <a:lnTo>
                      <a:pt x="8765" y="1911"/>
                    </a:lnTo>
                    <a:lnTo>
                      <a:pt x="8003" y="1670"/>
                    </a:lnTo>
                    <a:lnTo>
                      <a:pt x="7205" y="1421"/>
                    </a:lnTo>
                    <a:lnTo>
                      <a:pt x="6392" y="1172"/>
                    </a:lnTo>
                    <a:lnTo>
                      <a:pt x="5579" y="930"/>
                    </a:lnTo>
                    <a:lnTo>
                      <a:pt x="4803" y="703"/>
                    </a:lnTo>
                    <a:lnTo>
                      <a:pt x="4071" y="505"/>
                    </a:lnTo>
                    <a:lnTo>
                      <a:pt x="3412" y="322"/>
                    </a:lnTo>
                    <a:lnTo>
                      <a:pt x="2841" y="176"/>
                    </a:lnTo>
                    <a:lnTo>
                      <a:pt x="2387" y="73"/>
                    </a:lnTo>
                    <a:lnTo>
                      <a:pt x="2211" y="37"/>
                    </a:lnTo>
                    <a:lnTo>
                      <a:pt x="2072" y="15"/>
                    </a:lnTo>
                    <a:lnTo>
                      <a:pt x="1970" y="0"/>
                    </a:lnTo>
                    <a:close/>
                  </a:path>
                </a:pathLst>
              </a:custGeom>
              <a:solidFill>
                <a:srgbClr val="67A8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2"/>
              <p:cNvSpPr/>
              <p:nvPr/>
            </p:nvSpPr>
            <p:spPr>
              <a:xfrm>
                <a:off x="5072400" y="3250775"/>
                <a:ext cx="65175" cy="283750"/>
              </a:xfrm>
              <a:custGeom>
                <a:rect b="b" l="l" r="r" t="t"/>
                <a:pathLst>
                  <a:path extrusionOk="0" h="11350" w="2607">
                    <a:moveTo>
                      <a:pt x="2607" y="0"/>
                    </a:moveTo>
                    <a:lnTo>
                      <a:pt x="857" y="806"/>
                    </a:lnTo>
                    <a:lnTo>
                      <a:pt x="703" y="2409"/>
                    </a:lnTo>
                    <a:lnTo>
                      <a:pt x="556" y="4042"/>
                    </a:lnTo>
                    <a:lnTo>
                      <a:pt x="381" y="5931"/>
                    </a:lnTo>
                    <a:lnTo>
                      <a:pt x="220" y="7820"/>
                    </a:lnTo>
                    <a:lnTo>
                      <a:pt x="88" y="9475"/>
                    </a:lnTo>
                    <a:lnTo>
                      <a:pt x="44" y="10149"/>
                    </a:lnTo>
                    <a:lnTo>
                      <a:pt x="15" y="10669"/>
                    </a:lnTo>
                    <a:lnTo>
                      <a:pt x="0" y="11013"/>
                    </a:lnTo>
                    <a:lnTo>
                      <a:pt x="7" y="11108"/>
                    </a:lnTo>
                    <a:lnTo>
                      <a:pt x="7" y="11137"/>
                    </a:lnTo>
                    <a:lnTo>
                      <a:pt x="15" y="11152"/>
                    </a:lnTo>
                    <a:lnTo>
                      <a:pt x="66" y="11196"/>
                    </a:lnTo>
                    <a:lnTo>
                      <a:pt x="124" y="11240"/>
                    </a:lnTo>
                    <a:lnTo>
                      <a:pt x="183" y="11269"/>
                    </a:lnTo>
                    <a:lnTo>
                      <a:pt x="242" y="11298"/>
                    </a:lnTo>
                    <a:lnTo>
                      <a:pt x="300" y="11320"/>
                    </a:lnTo>
                    <a:lnTo>
                      <a:pt x="359" y="11335"/>
                    </a:lnTo>
                    <a:lnTo>
                      <a:pt x="425" y="11342"/>
                    </a:lnTo>
                    <a:lnTo>
                      <a:pt x="483" y="11350"/>
                    </a:lnTo>
                    <a:lnTo>
                      <a:pt x="615" y="11350"/>
                    </a:lnTo>
                    <a:lnTo>
                      <a:pt x="740" y="11328"/>
                    </a:lnTo>
                    <a:lnTo>
                      <a:pt x="864" y="11298"/>
                    </a:lnTo>
                    <a:lnTo>
                      <a:pt x="981" y="11262"/>
                    </a:lnTo>
                    <a:lnTo>
                      <a:pt x="1098" y="11218"/>
                    </a:lnTo>
                    <a:lnTo>
                      <a:pt x="1201" y="11167"/>
                    </a:lnTo>
                    <a:lnTo>
                      <a:pt x="1296" y="11115"/>
                    </a:lnTo>
                    <a:lnTo>
                      <a:pt x="1377" y="11071"/>
                    </a:lnTo>
                    <a:lnTo>
                      <a:pt x="1494" y="10998"/>
                    </a:lnTo>
                    <a:lnTo>
                      <a:pt x="1538" y="10969"/>
                    </a:lnTo>
                    <a:lnTo>
                      <a:pt x="2607" y="0"/>
                    </a:lnTo>
                    <a:close/>
                  </a:path>
                </a:pathLst>
              </a:custGeom>
              <a:solidFill>
                <a:srgbClr val="5A8E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2"/>
              <p:cNvSpPr/>
              <p:nvPr/>
            </p:nvSpPr>
            <p:spPr>
              <a:xfrm>
                <a:off x="4855300" y="3196600"/>
                <a:ext cx="238525" cy="376375"/>
              </a:xfrm>
              <a:custGeom>
                <a:rect b="b" l="l" r="r" t="t"/>
                <a:pathLst>
                  <a:path extrusionOk="0" h="15055" w="9541">
                    <a:moveTo>
                      <a:pt x="0" y="0"/>
                    </a:moveTo>
                    <a:lnTo>
                      <a:pt x="161" y="13319"/>
                    </a:lnTo>
                    <a:lnTo>
                      <a:pt x="3976" y="14556"/>
                    </a:lnTo>
                    <a:lnTo>
                      <a:pt x="4181" y="14637"/>
                    </a:lnTo>
                    <a:lnTo>
                      <a:pt x="4393" y="14710"/>
                    </a:lnTo>
                    <a:lnTo>
                      <a:pt x="4598" y="14776"/>
                    </a:lnTo>
                    <a:lnTo>
                      <a:pt x="4803" y="14827"/>
                    </a:lnTo>
                    <a:lnTo>
                      <a:pt x="5008" y="14879"/>
                    </a:lnTo>
                    <a:lnTo>
                      <a:pt x="5213" y="14922"/>
                    </a:lnTo>
                    <a:lnTo>
                      <a:pt x="5411" y="14959"/>
                    </a:lnTo>
                    <a:lnTo>
                      <a:pt x="5601" y="14988"/>
                    </a:lnTo>
                    <a:lnTo>
                      <a:pt x="5799" y="15010"/>
                    </a:lnTo>
                    <a:lnTo>
                      <a:pt x="5982" y="15025"/>
                    </a:lnTo>
                    <a:lnTo>
                      <a:pt x="6165" y="15040"/>
                    </a:lnTo>
                    <a:lnTo>
                      <a:pt x="6348" y="15047"/>
                    </a:lnTo>
                    <a:lnTo>
                      <a:pt x="6692" y="15054"/>
                    </a:lnTo>
                    <a:lnTo>
                      <a:pt x="7015" y="15040"/>
                    </a:lnTo>
                    <a:lnTo>
                      <a:pt x="7307" y="15025"/>
                    </a:lnTo>
                    <a:lnTo>
                      <a:pt x="7571" y="14996"/>
                    </a:lnTo>
                    <a:lnTo>
                      <a:pt x="7805" y="14966"/>
                    </a:lnTo>
                    <a:lnTo>
                      <a:pt x="8003" y="14930"/>
                    </a:lnTo>
                    <a:lnTo>
                      <a:pt x="8281" y="14871"/>
                    </a:lnTo>
                    <a:lnTo>
                      <a:pt x="8376" y="14849"/>
                    </a:lnTo>
                    <a:lnTo>
                      <a:pt x="9541" y="2973"/>
                    </a:lnTo>
                    <a:lnTo>
                      <a:pt x="0" y="0"/>
                    </a:lnTo>
                    <a:close/>
                  </a:path>
                </a:pathLst>
              </a:custGeom>
              <a:solidFill>
                <a:srgbClr val="467A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2"/>
              <p:cNvSpPr/>
              <p:nvPr/>
            </p:nvSpPr>
            <p:spPr>
              <a:xfrm>
                <a:off x="4863150" y="4097925"/>
                <a:ext cx="587825" cy="509100"/>
              </a:xfrm>
              <a:custGeom>
                <a:rect b="b" l="l" r="r" t="t"/>
                <a:pathLst>
                  <a:path extrusionOk="0" h="20364" w="23513">
                    <a:moveTo>
                      <a:pt x="19016" y="1"/>
                    </a:moveTo>
                    <a:lnTo>
                      <a:pt x="17581" y="16"/>
                    </a:lnTo>
                    <a:lnTo>
                      <a:pt x="15934" y="45"/>
                    </a:lnTo>
                    <a:lnTo>
                      <a:pt x="14125" y="89"/>
                    </a:lnTo>
                    <a:lnTo>
                      <a:pt x="13181" y="111"/>
                    </a:lnTo>
                    <a:lnTo>
                      <a:pt x="12221" y="147"/>
                    </a:lnTo>
                    <a:lnTo>
                      <a:pt x="11248" y="184"/>
                    </a:lnTo>
                    <a:lnTo>
                      <a:pt x="10274" y="228"/>
                    </a:lnTo>
                    <a:lnTo>
                      <a:pt x="9307" y="279"/>
                    </a:lnTo>
                    <a:lnTo>
                      <a:pt x="8348" y="338"/>
                    </a:lnTo>
                    <a:lnTo>
                      <a:pt x="7404" y="396"/>
                    </a:lnTo>
                    <a:lnTo>
                      <a:pt x="6488" y="470"/>
                    </a:lnTo>
                    <a:lnTo>
                      <a:pt x="5602" y="550"/>
                    </a:lnTo>
                    <a:lnTo>
                      <a:pt x="4760" y="631"/>
                    </a:lnTo>
                    <a:lnTo>
                      <a:pt x="3962" y="726"/>
                    </a:lnTo>
                    <a:lnTo>
                      <a:pt x="3215" y="828"/>
                    </a:lnTo>
                    <a:lnTo>
                      <a:pt x="2864" y="880"/>
                    </a:lnTo>
                    <a:lnTo>
                      <a:pt x="2534" y="938"/>
                    </a:lnTo>
                    <a:lnTo>
                      <a:pt x="2212" y="997"/>
                    </a:lnTo>
                    <a:lnTo>
                      <a:pt x="1912" y="1063"/>
                    </a:lnTo>
                    <a:lnTo>
                      <a:pt x="1634" y="1121"/>
                    </a:lnTo>
                    <a:lnTo>
                      <a:pt x="1370" y="1187"/>
                    </a:lnTo>
                    <a:lnTo>
                      <a:pt x="1136" y="1260"/>
                    </a:lnTo>
                    <a:lnTo>
                      <a:pt x="916" y="1326"/>
                    </a:lnTo>
                    <a:lnTo>
                      <a:pt x="718" y="1399"/>
                    </a:lnTo>
                    <a:lnTo>
                      <a:pt x="543" y="1480"/>
                    </a:lnTo>
                    <a:lnTo>
                      <a:pt x="396" y="1553"/>
                    </a:lnTo>
                    <a:lnTo>
                      <a:pt x="272" y="1641"/>
                    </a:lnTo>
                    <a:lnTo>
                      <a:pt x="221" y="1678"/>
                    </a:lnTo>
                    <a:lnTo>
                      <a:pt x="169" y="1722"/>
                    </a:lnTo>
                    <a:lnTo>
                      <a:pt x="133" y="1766"/>
                    </a:lnTo>
                    <a:lnTo>
                      <a:pt x="96" y="1809"/>
                    </a:lnTo>
                    <a:lnTo>
                      <a:pt x="74" y="1853"/>
                    </a:lnTo>
                    <a:lnTo>
                      <a:pt x="52" y="1897"/>
                    </a:lnTo>
                    <a:lnTo>
                      <a:pt x="45" y="1941"/>
                    </a:lnTo>
                    <a:lnTo>
                      <a:pt x="38" y="1993"/>
                    </a:lnTo>
                    <a:lnTo>
                      <a:pt x="30" y="2161"/>
                    </a:lnTo>
                    <a:lnTo>
                      <a:pt x="16" y="2622"/>
                    </a:lnTo>
                    <a:lnTo>
                      <a:pt x="8" y="2944"/>
                    </a:lnTo>
                    <a:lnTo>
                      <a:pt x="1" y="3325"/>
                    </a:lnTo>
                    <a:lnTo>
                      <a:pt x="8" y="3743"/>
                    </a:lnTo>
                    <a:lnTo>
                      <a:pt x="16" y="4211"/>
                    </a:lnTo>
                    <a:lnTo>
                      <a:pt x="38" y="4702"/>
                    </a:lnTo>
                    <a:lnTo>
                      <a:pt x="74" y="5222"/>
                    </a:lnTo>
                    <a:lnTo>
                      <a:pt x="125" y="5756"/>
                    </a:lnTo>
                    <a:lnTo>
                      <a:pt x="191" y="6305"/>
                    </a:lnTo>
                    <a:lnTo>
                      <a:pt x="228" y="6583"/>
                    </a:lnTo>
                    <a:lnTo>
                      <a:pt x="272" y="6854"/>
                    </a:lnTo>
                    <a:lnTo>
                      <a:pt x="323" y="7133"/>
                    </a:lnTo>
                    <a:lnTo>
                      <a:pt x="374" y="7404"/>
                    </a:lnTo>
                    <a:lnTo>
                      <a:pt x="440" y="7674"/>
                    </a:lnTo>
                    <a:lnTo>
                      <a:pt x="506" y="7945"/>
                    </a:lnTo>
                    <a:lnTo>
                      <a:pt x="572" y="8202"/>
                    </a:lnTo>
                    <a:lnTo>
                      <a:pt x="653" y="8465"/>
                    </a:lnTo>
                    <a:lnTo>
                      <a:pt x="733" y="8714"/>
                    </a:lnTo>
                    <a:lnTo>
                      <a:pt x="799" y="8956"/>
                    </a:lnTo>
                    <a:lnTo>
                      <a:pt x="923" y="9417"/>
                    </a:lnTo>
                    <a:lnTo>
                      <a:pt x="1019" y="9849"/>
                    </a:lnTo>
                    <a:lnTo>
                      <a:pt x="1099" y="10252"/>
                    </a:lnTo>
                    <a:lnTo>
                      <a:pt x="1158" y="10640"/>
                    </a:lnTo>
                    <a:lnTo>
                      <a:pt x="1209" y="10999"/>
                    </a:lnTo>
                    <a:lnTo>
                      <a:pt x="1253" y="11350"/>
                    </a:lnTo>
                    <a:lnTo>
                      <a:pt x="1282" y="11687"/>
                    </a:lnTo>
                    <a:lnTo>
                      <a:pt x="1356" y="12324"/>
                    </a:lnTo>
                    <a:lnTo>
                      <a:pt x="1392" y="12639"/>
                    </a:lnTo>
                    <a:lnTo>
                      <a:pt x="1443" y="12954"/>
                    </a:lnTo>
                    <a:lnTo>
                      <a:pt x="1509" y="13269"/>
                    </a:lnTo>
                    <a:lnTo>
                      <a:pt x="1590" y="13583"/>
                    </a:lnTo>
                    <a:lnTo>
                      <a:pt x="1641" y="13744"/>
                    </a:lnTo>
                    <a:lnTo>
                      <a:pt x="1692" y="13913"/>
                    </a:lnTo>
                    <a:lnTo>
                      <a:pt x="1751" y="14081"/>
                    </a:lnTo>
                    <a:lnTo>
                      <a:pt x="1817" y="14250"/>
                    </a:lnTo>
                    <a:lnTo>
                      <a:pt x="2146" y="15048"/>
                    </a:lnTo>
                    <a:lnTo>
                      <a:pt x="2534" y="15985"/>
                    </a:lnTo>
                    <a:lnTo>
                      <a:pt x="3391" y="17999"/>
                    </a:lnTo>
                    <a:lnTo>
                      <a:pt x="4409" y="20364"/>
                    </a:lnTo>
                    <a:lnTo>
                      <a:pt x="17215" y="17457"/>
                    </a:lnTo>
                    <a:lnTo>
                      <a:pt x="22553" y="12734"/>
                    </a:lnTo>
                    <a:lnTo>
                      <a:pt x="22604" y="12522"/>
                    </a:lnTo>
                    <a:lnTo>
                      <a:pt x="22743" y="11943"/>
                    </a:lnTo>
                    <a:lnTo>
                      <a:pt x="22831" y="11548"/>
                    </a:lnTo>
                    <a:lnTo>
                      <a:pt x="22926" y="11087"/>
                    </a:lnTo>
                    <a:lnTo>
                      <a:pt x="23029" y="10574"/>
                    </a:lnTo>
                    <a:lnTo>
                      <a:pt x="23131" y="10025"/>
                    </a:lnTo>
                    <a:lnTo>
                      <a:pt x="23226" y="9446"/>
                    </a:lnTo>
                    <a:lnTo>
                      <a:pt x="23314" y="8853"/>
                    </a:lnTo>
                    <a:lnTo>
                      <a:pt x="23395" y="8246"/>
                    </a:lnTo>
                    <a:lnTo>
                      <a:pt x="23424" y="7945"/>
                    </a:lnTo>
                    <a:lnTo>
                      <a:pt x="23453" y="7638"/>
                    </a:lnTo>
                    <a:lnTo>
                      <a:pt x="23483" y="7345"/>
                    </a:lnTo>
                    <a:lnTo>
                      <a:pt x="23497" y="7052"/>
                    </a:lnTo>
                    <a:lnTo>
                      <a:pt x="23512" y="6759"/>
                    </a:lnTo>
                    <a:lnTo>
                      <a:pt x="23512" y="6481"/>
                    </a:lnTo>
                    <a:lnTo>
                      <a:pt x="23512" y="6210"/>
                    </a:lnTo>
                    <a:lnTo>
                      <a:pt x="23505" y="5946"/>
                    </a:lnTo>
                    <a:lnTo>
                      <a:pt x="23490" y="5690"/>
                    </a:lnTo>
                    <a:lnTo>
                      <a:pt x="23461" y="5456"/>
                    </a:lnTo>
                    <a:lnTo>
                      <a:pt x="23336" y="4504"/>
                    </a:lnTo>
                    <a:lnTo>
                      <a:pt x="23270" y="4028"/>
                    </a:lnTo>
                    <a:lnTo>
                      <a:pt x="23204" y="3559"/>
                    </a:lnTo>
                    <a:lnTo>
                      <a:pt x="23124" y="3098"/>
                    </a:lnTo>
                    <a:lnTo>
                      <a:pt x="23043" y="2659"/>
                    </a:lnTo>
                    <a:lnTo>
                      <a:pt x="22956" y="2227"/>
                    </a:lnTo>
                    <a:lnTo>
                      <a:pt x="22853" y="1824"/>
                    </a:lnTo>
                    <a:lnTo>
                      <a:pt x="22794" y="1634"/>
                    </a:lnTo>
                    <a:lnTo>
                      <a:pt x="22736" y="1451"/>
                    </a:lnTo>
                    <a:lnTo>
                      <a:pt x="22677" y="1275"/>
                    </a:lnTo>
                    <a:lnTo>
                      <a:pt x="22611" y="1107"/>
                    </a:lnTo>
                    <a:lnTo>
                      <a:pt x="22538" y="953"/>
                    </a:lnTo>
                    <a:lnTo>
                      <a:pt x="22465" y="806"/>
                    </a:lnTo>
                    <a:lnTo>
                      <a:pt x="22392" y="667"/>
                    </a:lnTo>
                    <a:lnTo>
                      <a:pt x="22311" y="543"/>
                    </a:lnTo>
                    <a:lnTo>
                      <a:pt x="22223" y="433"/>
                    </a:lnTo>
                    <a:lnTo>
                      <a:pt x="22135" y="330"/>
                    </a:lnTo>
                    <a:lnTo>
                      <a:pt x="22040" y="243"/>
                    </a:lnTo>
                    <a:lnTo>
                      <a:pt x="21938" y="169"/>
                    </a:lnTo>
                    <a:lnTo>
                      <a:pt x="21835" y="111"/>
                    </a:lnTo>
                    <a:lnTo>
                      <a:pt x="21725" y="60"/>
                    </a:lnTo>
                    <a:lnTo>
                      <a:pt x="21608" y="30"/>
                    </a:lnTo>
                    <a:lnTo>
                      <a:pt x="21484" y="16"/>
                    </a:lnTo>
                    <a:lnTo>
                      <a:pt x="21030" y="8"/>
                    </a:lnTo>
                    <a:lnTo>
                      <a:pt x="2018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2"/>
              <p:cNvSpPr/>
              <p:nvPr/>
            </p:nvSpPr>
            <p:spPr>
              <a:xfrm>
                <a:off x="4760650" y="4609925"/>
                <a:ext cx="428175" cy="704775"/>
              </a:xfrm>
              <a:custGeom>
                <a:rect b="b" l="l" r="r" t="t"/>
                <a:pathLst>
                  <a:path extrusionOk="0" h="28191" w="17127">
                    <a:moveTo>
                      <a:pt x="11196" y="1"/>
                    </a:moveTo>
                    <a:lnTo>
                      <a:pt x="10984" y="8"/>
                    </a:lnTo>
                    <a:lnTo>
                      <a:pt x="10771" y="23"/>
                    </a:lnTo>
                    <a:lnTo>
                      <a:pt x="10552" y="37"/>
                    </a:lnTo>
                    <a:lnTo>
                      <a:pt x="10332" y="59"/>
                    </a:lnTo>
                    <a:lnTo>
                      <a:pt x="10105" y="89"/>
                    </a:lnTo>
                    <a:lnTo>
                      <a:pt x="9878" y="125"/>
                    </a:lnTo>
                    <a:lnTo>
                      <a:pt x="9644" y="162"/>
                    </a:lnTo>
                    <a:lnTo>
                      <a:pt x="9409" y="213"/>
                    </a:lnTo>
                    <a:lnTo>
                      <a:pt x="9160" y="491"/>
                    </a:lnTo>
                    <a:lnTo>
                      <a:pt x="8897" y="799"/>
                    </a:lnTo>
                    <a:lnTo>
                      <a:pt x="8582" y="1180"/>
                    </a:lnTo>
                    <a:lnTo>
                      <a:pt x="8414" y="1392"/>
                    </a:lnTo>
                    <a:lnTo>
                      <a:pt x="8253" y="1612"/>
                    </a:lnTo>
                    <a:lnTo>
                      <a:pt x="8091" y="1839"/>
                    </a:lnTo>
                    <a:lnTo>
                      <a:pt x="7938" y="2066"/>
                    </a:lnTo>
                    <a:lnTo>
                      <a:pt x="7799" y="2293"/>
                    </a:lnTo>
                    <a:lnTo>
                      <a:pt x="7681" y="2512"/>
                    </a:lnTo>
                    <a:lnTo>
                      <a:pt x="7579" y="2725"/>
                    </a:lnTo>
                    <a:lnTo>
                      <a:pt x="7535" y="2827"/>
                    </a:lnTo>
                    <a:lnTo>
                      <a:pt x="7506" y="2930"/>
                    </a:lnTo>
                    <a:lnTo>
                      <a:pt x="7374" y="3376"/>
                    </a:lnTo>
                    <a:lnTo>
                      <a:pt x="7227" y="3918"/>
                    </a:lnTo>
                    <a:lnTo>
                      <a:pt x="7074" y="4511"/>
                    </a:lnTo>
                    <a:lnTo>
                      <a:pt x="6920" y="5126"/>
                    </a:lnTo>
                    <a:lnTo>
                      <a:pt x="6781" y="5727"/>
                    </a:lnTo>
                    <a:lnTo>
                      <a:pt x="6664" y="6268"/>
                    </a:lnTo>
                    <a:lnTo>
                      <a:pt x="6583" y="6715"/>
                    </a:lnTo>
                    <a:lnTo>
                      <a:pt x="6554" y="6891"/>
                    </a:lnTo>
                    <a:lnTo>
                      <a:pt x="6532" y="7037"/>
                    </a:lnTo>
                    <a:lnTo>
                      <a:pt x="6517" y="7132"/>
                    </a:lnTo>
                    <a:lnTo>
                      <a:pt x="6481" y="7308"/>
                    </a:lnTo>
                    <a:lnTo>
                      <a:pt x="6349" y="7850"/>
                    </a:lnTo>
                    <a:lnTo>
                      <a:pt x="6144" y="8641"/>
                    </a:lnTo>
                    <a:lnTo>
                      <a:pt x="5888" y="9622"/>
                    </a:lnTo>
                    <a:lnTo>
                      <a:pt x="5580" y="10771"/>
                    </a:lnTo>
                    <a:lnTo>
                      <a:pt x="5236" y="12046"/>
                    </a:lnTo>
                    <a:lnTo>
                      <a:pt x="4862" y="13400"/>
                    </a:lnTo>
                    <a:lnTo>
                      <a:pt x="4467" y="14813"/>
                    </a:lnTo>
                    <a:lnTo>
                      <a:pt x="4064" y="16241"/>
                    </a:lnTo>
                    <a:lnTo>
                      <a:pt x="3662" y="17647"/>
                    </a:lnTo>
                    <a:lnTo>
                      <a:pt x="3274" y="18987"/>
                    </a:lnTo>
                    <a:lnTo>
                      <a:pt x="2907" y="20232"/>
                    </a:lnTo>
                    <a:lnTo>
                      <a:pt x="2571" y="21337"/>
                    </a:lnTo>
                    <a:lnTo>
                      <a:pt x="2270" y="22267"/>
                    </a:lnTo>
                    <a:lnTo>
                      <a:pt x="2146" y="22663"/>
                    </a:lnTo>
                    <a:lnTo>
                      <a:pt x="2029" y="22992"/>
                    </a:lnTo>
                    <a:lnTo>
                      <a:pt x="1926" y="23263"/>
                    </a:lnTo>
                    <a:lnTo>
                      <a:pt x="1846" y="23468"/>
                    </a:lnTo>
                    <a:lnTo>
                      <a:pt x="1531" y="24149"/>
                    </a:lnTo>
                    <a:lnTo>
                      <a:pt x="1216" y="24815"/>
                    </a:lnTo>
                    <a:lnTo>
                      <a:pt x="901" y="25452"/>
                    </a:lnTo>
                    <a:lnTo>
                      <a:pt x="616" y="26016"/>
                    </a:lnTo>
                    <a:lnTo>
                      <a:pt x="169" y="26880"/>
                    </a:lnTo>
                    <a:lnTo>
                      <a:pt x="1" y="27210"/>
                    </a:lnTo>
                    <a:lnTo>
                      <a:pt x="2556" y="28191"/>
                    </a:lnTo>
                    <a:lnTo>
                      <a:pt x="3442" y="26287"/>
                    </a:lnTo>
                    <a:lnTo>
                      <a:pt x="5499" y="21894"/>
                    </a:lnTo>
                    <a:lnTo>
                      <a:pt x="6671" y="19404"/>
                    </a:lnTo>
                    <a:lnTo>
                      <a:pt x="7791" y="17039"/>
                    </a:lnTo>
                    <a:lnTo>
                      <a:pt x="8296" y="15992"/>
                    </a:lnTo>
                    <a:lnTo>
                      <a:pt x="8743" y="15070"/>
                    </a:lnTo>
                    <a:lnTo>
                      <a:pt x="9124" y="14308"/>
                    </a:lnTo>
                    <a:lnTo>
                      <a:pt x="9409" y="13730"/>
                    </a:lnTo>
                    <a:lnTo>
                      <a:pt x="9658" y="13246"/>
                    </a:lnTo>
                    <a:lnTo>
                      <a:pt x="9907" y="12734"/>
                    </a:lnTo>
                    <a:lnTo>
                      <a:pt x="10164" y="12192"/>
                    </a:lnTo>
                    <a:lnTo>
                      <a:pt x="10413" y="11643"/>
                    </a:lnTo>
                    <a:lnTo>
                      <a:pt x="10661" y="11094"/>
                    </a:lnTo>
                    <a:lnTo>
                      <a:pt x="10903" y="10537"/>
                    </a:lnTo>
                    <a:lnTo>
                      <a:pt x="11350" y="9483"/>
                    </a:lnTo>
                    <a:lnTo>
                      <a:pt x="11745" y="8546"/>
                    </a:lnTo>
                    <a:lnTo>
                      <a:pt x="12053" y="7784"/>
                    </a:lnTo>
                    <a:lnTo>
                      <a:pt x="12324" y="7103"/>
                    </a:lnTo>
                    <a:lnTo>
                      <a:pt x="17127" y="2315"/>
                    </a:lnTo>
                    <a:lnTo>
                      <a:pt x="17090" y="2278"/>
                    </a:lnTo>
                    <a:lnTo>
                      <a:pt x="17002" y="2183"/>
                    </a:lnTo>
                    <a:lnTo>
                      <a:pt x="16849" y="2029"/>
                    </a:lnTo>
                    <a:lnTo>
                      <a:pt x="16629" y="1839"/>
                    </a:lnTo>
                    <a:lnTo>
                      <a:pt x="16497" y="1729"/>
                    </a:lnTo>
                    <a:lnTo>
                      <a:pt x="16351" y="1619"/>
                    </a:lnTo>
                    <a:lnTo>
                      <a:pt x="16190" y="1494"/>
                    </a:lnTo>
                    <a:lnTo>
                      <a:pt x="16014" y="1377"/>
                    </a:lnTo>
                    <a:lnTo>
                      <a:pt x="15824" y="1245"/>
                    </a:lnTo>
                    <a:lnTo>
                      <a:pt x="15619" y="1121"/>
                    </a:lnTo>
                    <a:lnTo>
                      <a:pt x="15399" y="997"/>
                    </a:lnTo>
                    <a:lnTo>
                      <a:pt x="15157" y="872"/>
                    </a:lnTo>
                    <a:lnTo>
                      <a:pt x="14908" y="755"/>
                    </a:lnTo>
                    <a:lnTo>
                      <a:pt x="14645" y="638"/>
                    </a:lnTo>
                    <a:lnTo>
                      <a:pt x="14366" y="521"/>
                    </a:lnTo>
                    <a:lnTo>
                      <a:pt x="14074" y="418"/>
                    </a:lnTo>
                    <a:lnTo>
                      <a:pt x="13759" y="323"/>
                    </a:lnTo>
                    <a:lnTo>
                      <a:pt x="13437" y="242"/>
                    </a:lnTo>
                    <a:lnTo>
                      <a:pt x="13100" y="162"/>
                    </a:lnTo>
                    <a:lnTo>
                      <a:pt x="12748" y="103"/>
                    </a:lnTo>
                    <a:lnTo>
                      <a:pt x="12382" y="52"/>
                    </a:lnTo>
                    <a:lnTo>
                      <a:pt x="12001" y="23"/>
                    </a:lnTo>
                    <a:lnTo>
                      <a:pt x="11804" y="8"/>
                    </a:lnTo>
                    <a:lnTo>
                      <a:pt x="11599"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2"/>
              <p:cNvSpPr/>
              <p:nvPr/>
            </p:nvSpPr>
            <p:spPr>
              <a:xfrm>
                <a:off x="4760650" y="4609925"/>
                <a:ext cx="428175" cy="704775"/>
              </a:xfrm>
              <a:custGeom>
                <a:rect b="b" l="l" r="r" t="t"/>
                <a:pathLst>
                  <a:path extrusionOk="0" fill="none" h="28191" w="17127">
                    <a:moveTo>
                      <a:pt x="9409" y="213"/>
                    </a:moveTo>
                    <a:lnTo>
                      <a:pt x="9409" y="213"/>
                    </a:lnTo>
                    <a:lnTo>
                      <a:pt x="9160" y="491"/>
                    </a:lnTo>
                    <a:lnTo>
                      <a:pt x="8897" y="799"/>
                    </a:lnTo>
                    <a:lnTo>
                      <a:pt x="8582" y="1180"/>
                    </a:lnTo>
                    <a:lnTo>
                      <a:pt x="8414" y="1392"/>
                    </a:lnTo>
                    <a:lnTo>
                      <a:pt x="8253" y="1612"/>
                    </a:lnTo>
                    <a:lnTo>
                      <a:pt x="8091" y="1839"/>
                    </a:lnTo>
                    <a:lnTo>
                      <a:pt x="7938" y="2066"/>
                    </a:lnTo>
                    <a:lnTo>
                      <a:pt x="7799" y="2293"/>
                    </a:lnTo>
                    <a:lnTo>
                      <a:pt x="7681" y="2512"/>
                    </a:lnTo>
                    <a:lnTo>
                      <a:pt x="7579" y="2725"/>
                    </a:lnTo>
                    <a:lnTo>
                      <a:pt x="7535" y="2827"/>
                    </a:lnTo>
                    <a:lnTo>
                      <a:pt x="7506" y="2930"/>
                    </a:lnTo>
                    <a:lnTo>
                      <a:pt x="7506" y="2930"/>
                    </a:lnTo>
                    <a:lnTo>
                      <a:pt x="7374" y="3376"/>
                    </a:lnTo>
                    <a:lnTo>
                      <a:pt x="7227" y="3918"/>
                    </a:lnTo>
                    <a:lnTo>
                      <a:pt x="7074" y="4511"/>
                    </a:lnTo>
                    <a:lnTo>
                      <a:pt x="6920" y="5126"/>
                    </a:lnTo>
                    <a:lnTo>
                      <a:pt x="6781" y="5727"/>
                    </a:lnTo>
                    <a:lnTo>
                      <a:pt x="6664" y="6268"/>
                    </a:lnTo>
                    <a:lnTo>
                      <a:pt x="6583" y="6715"/>
                    </a:lnTo>
                    <a:lnTo>
                      <a:pt x="6554" y="6891"/>
                    </a:lnTo>
                    <a:lnTo>
                      <a:pt x="6532" y="7037"/>
                    </a:lnTo>
                    <a:lnTo>
                      <a:pt x="6532" y="7037"/>
                    </a:lnTo>
                    <a:lnTo>
                      <a:pt x="6517" y="7132"/>
                    </a:lnTo>
                    <a:lnTo>
                      <a:pt x="6481" y="7308"/>
                    </a:lnTo>
                    <a:lnTo>
                      <a:pt x="6349" y="7850"/>
                    </a:lnTo>
                    <a:lnTo>
                      <a:pt x="6144" y="8641"/>
                    </a:lnTo>
                    <a:lnTo>
                      <a:pt x="5888" y="9622"/>
                    </a:lnTo>
                    <a:lnTo>
                      <a:pt x="5580" y="10771"/>
                    </a:lnTo>
                    <a:lnTo>
                      <a:pt x="5236" y="12046"/>
                    </a:lnTo>
                    <a:lnTo>
                      <a:pt x="4862" y="13400"/>
                    </a:lnTo>
                    <a:lnTo>
                      <a:pt x="4467" y="14813"/>
                    </a:lnTo>
                    <a:lnTo>
                      <a:pt x="4064" y="16241"/>
                    </a:lnTo>
                    <a:lnTo>
                      <a:pt x="3662" y="17647"/>
                    </a:lnTo>
                    <a:lnTo>
                      <a:pt x="3274" y="18987"/>
                    </a:lnTo>
                    <a:lnTo>
                      <a:pt x="2907" y="20232"/>
                    </a:lnTo>
                    <a:lnTo>
                      <a:pt x="2571" y="21337"/>
                    </a:lnTo>
                    <a:lnTo>
                      <a:pt x="2270" y="22267"/>
                    </a:lnTo>
                    <a:lnTo>
                      <a:pt x="2146" y="22663"/>
                    </a:lnTo>
                    <a:lnTo>
                      <a:pt x="2029" y="22992"/>
                    </a:lnTo>
                    <a:lnTo>
                      <a:pt x="1926" y="23263"/>
                    </a:lnTo>
                    <a:lnTo>
                      <a:pt x="1846" y="23468"/>
                    </a:lnTo>
                    <a:lnTo>
                      <a:pt x="1846" y="23468"/>
                    </a:lnTo>
                    <a:lnTo>
                      <a:pt x="1531" y="24149"/>
                    </a:lnTo>
                    <a:lnTo>
                      <a:pt x="1216" y="24815"/>
                    </a:lnTo>
                    <a:lnTo>
                      <a:pt x="901" y="25452"/>
                    </a:lnTo>
                    <a:lnTo>
                      <a:pt x="616" y="26016"/>
                    </a:lnTo>
                    <a:lnTo>
                      <a:pt x="169" y="26880"/>
                    </a:lnTo>
                    <a:lnTo>
                      <a:pt x="1" y="27210"/>
                    </a:lnTo>
                    <a:lnTo>
                      <a:pt x="2556" y="28191"/>
                    </a:lnTo>
                    <a:lnTo>
                      <a:pt x="2556" y="28191"/>
                    </a:lnTo>
                    <a:lnTo>
                      <a:pt x="3442" y="26287"/>
                    </a:lnTo>
                    <a:lnTo>
                      <a:pt x="5499" y="21894"/>
                    </a:lnTo>
                    <a:lnTo>
                      <a:pt x="6671" y="19404"/>
                    </a:lnTo>
                    <a:lnTo>
                      <a:pt x="7791" y="17039"/>
                    </a:lnTo>
                    <a:lnTo>
                      <a:pt x="8296" y="15992"/>
                    </a:lnTo>
                    <a:lnTo>
                      <a:pt x="8743" y="15070"/>
                    </a:lnTo>
                    <a:lnTo>
                      <a:pt x="9124" y="14308"/>
                    </a:lnTo>
                    <a:lnTo>
                      <a:pt x="9409" y="13730"/>
                    </a:lnTo>
                    <a:lnTo>
                      <a:pt x="9409" y="13730"/>
                    </a:lnTo>
                    <a:lnTo>
                      <a:pt x="9658" y="13246"/>
                    </a:lnTo>
                    <a:lnTo>
                      <a:pt x="9907" y="12734"/>
                    </a:lnTo>
                    <a:lnTo>
                      <a:pt x="10164" y="12192"/>
                    </a:lnTo>
                    <a:lnTo>
                      <a:pt x="10413" y="11643"/>
                    </a:lnTo>
                    <a:lnTo>
                      <a:pt x="10661" y="11094"/>
                    </a:lnTo>
                    <a:lnTo>
                      <a:pt x="10903" y="10537"/>
                    </a:lnTo>
                    <a:lnTo>
                      <a:pt x="11350" y="9483"/>
                    </a:lnTo>
                    <a:lnTo>
                      <a:pt x="11745" y="8546"/>
                    </a:lnTo>
                    <a:lnTo>
                      <a:pt x="12053" y="7784"/>
                    </a:lnTo>
                    <a:lnTo>
                      <a:pt x="12324" y="7103"/>
                    </a:lnTo>
                    <a:lnTo>
                      <a:pt x="17127" y="2315"/>
                    </a:lnTo>
                    <a:lnTo>
                      <a:pt x="17127" y="2315"/>
                    </a:lnTo>
                    <a:lnTo>
                      <a:pt x="17090" y="2278"/>
                    </a:lnTo>
                    <a:lnTo>
                      <a:pt x="17002" y="2183"/>
                    </a:lnTo>
                    <a:lnTo>
                      <a:pt x="16849" y="2029"/>
                    </a:lnTo>
                    <a:lnTo>
                      <a:pt x="16629" y="1839"/>
                    </a:lnTo>
                    <a:lnTo>
                      <a:pt x="16497" y="1729"/>
                    </a:lnTo>
                    <a:lnTo>
                      <a:pt x="16351" y="1619"/>
                    </a:lnTo>
                    <a:lnTo>
                      <a:pt x="16190" y="1494"/>
                    </a:lnTo>
                    <a:lnTo>
                      <a:pt x="16014" y="1377"/>
                    </a:lnTo>
                    <a:lnTo>
                      <a:pt x="15824" y="1245"/>
                    </a:lnTo>
                    <a:lnTo>
                      <a:pt x="15619" y="1121"/>
                    </a:lnTo>
                    <a:lnTo>
                      <a:pt x="15399" y="997"/>
                    </a:lnTo>
                    <a:lnTo>
                      <a:pt x="15157" y="872"/>
                    </a:lnTo>
                    <a:lnTo>
                      <a:pt x="14908" y="755"/>
                    </a:lnTo>
                    <a:lnTo>
                      <a:pt x="14645" y="638"/>
                    </a:lnTo>
                    <a:lnTo>
                      <a:pt x="14366" y="521"/>
                    </a:lnTo>
                    <a:lnTo>
                      <a:pt x="14074" y="418"/>
                    </a:lnTo>
                    <a:lnTo>
                      <a:pt x="13759" y="323"/>
                    </a:lnTo>
                    <a:lnTo>
                      <a:pt x="13437" y="242"/>
                    </a:lnTo>
                    <a:lnTo>
                      <a:pt x="13100" y="162"/>
                    </a:lnTo>
                    <a:lnTo>
                      <a:pt x="12748" y="103"/>
                    </a:lnTo>
                    <a:lnTo>
                      <a:pt x="12382" y="52"/>
                    </a:lnTo>
                    <a:lnTo>
                      <a:pt x="12001" y="23"/>
                    </a:lnTo>
                    <a:lnTo>
                      <a:pt x="11804" y="8"/>
                    </a:lnTo>
                    <a:lnTo>
                      <a:pt x="11599" y="1"/>
                    </a:lnTo>
                    <a:lnTo>
                      <a:pt x="11401" y="1"/>
                    </a:lnTo>
                    <a:lnTo>
                      <a:pt x="11196" y="1"/>
                    </a:lnTo>
                    <a:lnTo>
                      <a:pt x="10984" y="8"/>
                    </a:lnTo>
                    <a:lnTo>
                      <a:pt x="10771" y="23"/>
                    </a:lnTo>
                    <a:lnTo>
                      <a:pt x="10552" y="37"/>
                    </a:lnTo>
                    <a:lnTo>
                      <a:pt x="10332" y="59"/>
                    </a:lnTo>
                    <a:lnTo>
                      <a:pt x="10105" y="89"/>
                    </a:lnTo>
                    <a:lnTo>
                      <a:pt x="9878" y="125"/>
                    </a:lnTo>
                    <a:lnTo>
                      <a:pt x="9644" y="162"/>
                    </a:lnTo>
                    <a:lnTo>
                      <a:pt x="9409" y="21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2"/>
              <p:cNvSpPr/>
              <p:nvPr/>
            </p:nvSpPr>
            <p:spPr>
              <a:xfrm>
                <a:off x="4563500" y="5244375"/>
                <a:ext cx="291625" cy="203775"/>
              </a:xfrm>
              <a:custGeom>
                <a:rect b="b" l="l" r="r" t="t"/>
                <a:pathLst>
                  <a:path extrusionOk="0" h="8151" w="11665">
                    <a:moveTo>
                      <a:pt x="6393" y="1"/>
                    </a:moveTo>
                    <a:lnTo>
                      <a:pt x="6481" y="279"/>
                    </a:lnTo>
                    <a:lnTo>
                      <a:pt x="6569" y="579"/>
                    </a:lnTo>
                    <a:lnTo>
                      <a:pt x="6664" y="960"/>
                    </a:lnTo>
                    <a:lnTo>
                      <a:pt x="6759" y="1378"/>
                    </a:lnTo>
                    <a:lnTo>
                      <a:pt x="6796" y="1597"/>
                    </a:lnTo>
                    <a:lnTo>
                      <a:pt x="6832" y="1817"/>
                    </a:lnTo>
                    <a:lnTo>
                      <a:pt x="6861" y="2029"/>
                    </a:lnTo>
                    <a:lnTo>
                      <a:pt x="6876" y="2242"/>
                    </a:lnTo>
                    <a:lnTo>
                      <a:pt x="6883" y="2439"/>
                    </a:lnTo>
                    <a:lnTo>
                      <a:pt x="6883" y="2622"/>
                    </a:lnTo>
                    <a:lnTo>
                      <a:pt x="6876" y="2666"/>
                    </a:lnTo>
                    <a:lnTo>
                      <a:pt x="6861" y="2710"/>
                    </a:lnTo>
                    <a:lnTo>
                      <a:pt x="6832" y="2747"/>
                    </a:lnTo>
                    <a:lnTo>
                      <a:pt x="6803" y="2791"/>
                    </a:lnTo>
                    <a:lnTo>
                      <a:pt x="6759" y="2827"/>
                    </a:lnTo>
                    <a:lnTo>
                      <a:pt x="6715" y="2871"/>
                    </a:lnTo>
                    <a:lnTo>
                      <a:pt x="6664" y="2908"/>
                    </a:lnTo>
                    <a:lnTo>
                      <a:pt x="6598" y="2944"/>
                    </a:lnTo>
                    <a:lnTo>
                      <a:pt x="6459" y="3018"/>
                    </a:lnTo>
                    <a:lnTo>
                      <a:pt x="6290" y="3091"/>
                    </a:lnTo>
                    <a:lnTo>
                      <a:pt x="6107" y="3157"/>
                    </a:lnTo>
                    <a:lnTo>
                      <a:pt x="5895" y="3215"/>
                    </a:lnTo>
                    <a:lnTo>
                      <a:pt x="5675" y="3281"/>
                    </a:lnTo>
                    <a:lnTo>
                      <a:pt x="5434" y="3340"/>
                    </a:lnTo>
                    <a:lnTo>
                      <a:pt x="5185" y="3391"/>
                    </a:lnTo>
                    <a:lnTo>
                      <a:pt x="4921" y="3442"/>
                    </a:lnTo>
                    <a:lnTo>
                      <a:pt x="4365" y="3538"/>
                    </a:lnTo>
                    <a:lnTo>
                      <a:pt x="3801" y="3618"/>
                    </a:lnTo>
                    <a:lnTo>
                      <a:pt x="3230" y="3691"/>
                    </a:lnTo>
                    <a:lnTo>
                      <a:pt x="2688" y="3750"/>
                    </a:lnTo>
                    <a:lnTo>
                      <a:pt x="2175" y="3801"/>
                    </a:lnTo>
                    <a:lnTo>
                      <a:pt x="1714" y="3845"/>
                    </a:lnTo>
                    <a:lnTo>
                      <a:pt x="1026" y="3896"/>
                    </a:lnTo>
                    <a:lnTo>
                      <a:pt x="770" y="3918"/>
                    </a:lnTo>
                    <a:lnTo>
                      <a:pt x="630" y="4087"/>
                    </a:lnTo>
                    <a:lnTo>
                      <a:pt x="506" y="4248"/>
                    </a:lnTo>
                    <a:lnTo>
                      <a:pt x="396" y="4409"/>
                    </a:lnTo>
                    <a:lnTo>
                      <a:pt x="301" y="4555"/>
                    </a:lnTo>
                    <a:lnTo>
                      <a:pt x="220" y="4709"/>
                    </a:lnTo>
                    <a:lnTo>
                      <a:pt x="154" y="4848"/>
                    </a:lnTo>
                    <a:lnTo>
                      <a:pt x="96" y="4987"/>
                    </a:lnTo>
                    <a:lnTo>
                      <a:pt x="59" y="5126"/>
                    </a:lnTo>
                    <a:lnTo>
                      <a:pt x="23" y="5251"/>
                    </a:lnTo>
                    <a:lnTo>
                      <a:pt x="8" y="5375"/>
                    </a:lnTo>
                    <a:lnTo>
                      <a:pt x="1" y="5500"/>
                    </a:lnTo>
                    <a:lnTo>
                      <a:pt x="1" y="5610"/>
                    </a:lnTo>
                    <a:lnTo>
                      <a:pt x="15" y="5727"/>
                    </a:lnTo>
                    <a:lnTo>
                      <a:pt x="37" y="5829"/>
                    </a:lnTo>
                    <a:lnTo>
                      <a:pt x="74" y="5932"/>
                    </a:lnTo>
                    <a:lnTo>
                      <a:pt x="111" y="6034"/>
                    </a:lnTo>
                    <a:lnTo>
                      <a:pt x="162" y="6130"/>
                    </a:lnTo>
                    <a:lnTo>
                      <a:pt x="228" y="6217"/>
                    </a:lnTo>
                    <a:lnTo>
                      <a:pt x="294" y="6305"/>
                    </a:lnTo>
                    <a:lnTo>
                      <a:pt x="367" y="6393"/>
                    </a:lnTo>
                    <a:lnTo>
                      <a:pt x="447" y="6466"/>
                    </a:lnTo>
                    <a:lnTo>
                      <a:pt x="535" y="6547"/>
                    </a:lnTo>
                    <a:lnTo>
                      <a:pt x="630" y="6620"/>
                    </a:lnTo>
                    <a:lnTo>
                      <a:pt x="733" y="6686"/>
                    </a:lnTo>
                    <a:lnTo>
                      <a:pt x="843" y="6752"/>
                    </a:lnTo>
                    <a:lnTo>
                      <a:pt x="953" y="6818"/>
                    </a:lnTo>
                    <a:lnTo>
                      <a:pt x="1070" y="6876"/>
                    </a:lnTo>
                    <a:lnTo>
                      <a:pt x="1187" y="6935"/>
                    </a:lnTo>
                    <a:lnTo>
                      <a:pt x="1443" y="7037"/>
                    </a:lnTo>
                    <a:lnTo>
                      <a:pt x="1707" y="7133"/>
                    </a:lnTo>
                    <a:lnTo>
                      <a:pt x="1978" y="7213"/>
                    </a:lnTo>
                    <a:lnTo>
                      <a:pt x="2256" y="7286"/>
                    </a:lnTo>
                    <a:lnTo>
                      <a:pt x="2541" y="7345"/>
                    </a:lnTo>
                    <a:lnTo>
                      <a:pt x="2820" y="7396"/>
                    </a:lnTo>
                    <a:lnTo>
                      <a:pt x="3098" y="7448"/>
                    </a:lnTo>
                    <a:lnTo>
                      <a:pt x="3369" y="7484"/>
                    </a:lnTo>
                    <a:lnTo>
                      <a:pt x="3632" y="7513"/>
                    </a:lnTo>
                    <a:lnTo>
                      <a:pt x="3881" y="7543"/>
                    </a:lnTo>
                    <a:lnTo>
                      <a:pt x="4321" y="7572"/>
                    </a:lnTo>
                    <a:lnTo>
                      <a:pt x="4665" y="7594"/>
                    </a:lnTo>
                    <a:lnTo>
                      <a:pt x="4972" y="7601"/>
                    </a:lnTo>
                    <a:lnTo>
                      <a:pt x="10793" y="8150"/>
                    </a:lnTo>
                    <a:lnTo>
                      <a:pt x="10808" y="8107"/>
                    </a:lnTo>
                    <a:lnTo>
                      <a:pt x="10859" y="7989"/>
                    </a:lnTo>
                    <a:lnTo>
                      <a:pt x="10925" y="7777"/>
                    </a:lnTo>
                    <a:lnTo>
                      <a:pt x="11020" y="7469"/>
                    </a:lnTo>
                    <a:lnTo>
                      <a:pt x="11130" y="7045"/>
                    </a:lnTo>
                    <a:lnTo>
                      <a:pt x="11262" y="6503"/>
                    </a:lnTo>
                    <a:lnTo>
                      <a:pt x="11328" y="6181"/>
                    </a:lnTo>
                    <a:lnTo>
                      <a:pt x="11394" y="5829"/>
                    </a:lnTo>
                    <a:lnTo>
                      <a:pt x="11467" y="5441"/>
                    </a:lnTo>
                    <a:lnTo>
                      <a:pt x="11540" y="5017"/>
                    </a:lnTo>
                    <a:lnTo>
                      <a:pt x="11570" y="4797"/>
                    </a:lnTo>
                    <a:lnTo>
                      <a:pt x="11599" y="4577"/>
                    </a:lnTo>
                    <a:lnTo>
                      <a:pt x="11621" y="4365"/>
                    </a:lnTo>
                    <a:lnTo>
                      <a:pt x="11643" y="4160"/>
                    </a:lnTo>
                    <a:lnTo>
                      <a:pt x="11665" y="3765"/>
                    </a:lnTo>
                    <a:lnTo>
                      <a:pt x="11665" y="3384"/>
                    </a:lnTo>
                    <a:lnTo>
                      <a:pt x="11657" y="3025"/>
                    </a:lnTo>
                    <a:lnTo>
                      <a:pt x="11635" y="2688"/>
                    </a:lnTo>
                    <a:lnTo>
                      <a:pt x="11606" y="2373"/>
                    </a:lnTo>
                    <a:lnTo>
                      <a:pt x="11570" y="2095"/>
                    </a:lnTo>
                    <a:lnTo>
                      <a:pt x="11533" y="1832"/>
                    </a:lnTo>
                    <a:lnTo>
                      <a:pt x="11489" y="1605"/>
                    </a:lnTo>
                    <a:lnTo>
                      <a:pt x="11445" y="1407"/>
                    </a:lnTo>
                    <a:lnTo>
                      <a:pt x="11401" y="1246"/>
                    </a:lnTo>
                    <a:lnTo>
                      <a:pt x="11335" y="1019"/>
                    </a:lnTo>
                    <a:lnTo>
                      <a:pt x="11313" y="938"/>
                    </a:lnTo>
                    <a:lnTo>
                      <a:pt x="9241" y="2556"/>
                    </a:lnTo>
                    <a:lnTo>
                      <a:pt x="9827" y="294"/>
                    </a:lnTo>
                    <a:lnTo>
                      <a:pt x="639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2"/>
              <p:cNvSpPr/>
              <p:nvPr/>
            </p:nvSpPr>
            <p:spPr>
              <a:xfrm>
                <a:off x="4508775" y="5429825"/>
                <a:ext cx="329875" cy="47050"/>
              </a:xfrm>
              <a:custGeom>
                <a:rect b="b" l="l" r="r" t="t"/>
                <a:pathLst>
                  <a:path extrusionOk="0" h="1882" w="13195">
                    <a:moveTo>
                      <a:pt x="2138" y="0"/>
                    </a:moveTo>
                    <a:lnTo>
                      <a:pt x="938" y="15"/>
                    </a:lnTo>
                    <a:lnTo>
                      <a:pt x="550" y="22"/>
                    </a:lnTo>
                    <a:lnTo>
                      <a:pt x="345" y="37"/>
                    </a:lnTo>
                    <a:lnTo>
                      <a:pt x="286" y="44"/>
                    </a:lnTo>
                    <a:lnTo>
                      <a:pt x="242" y="59"/>
                    </a:lnTo>
                    <a:lnTo>
                      <a:pt x="198" y="81"/>
                    </a:lnTo>
                    <a:lnTo>
                      <a:pt x="162" y="103"/>
                    </a:lnTo>
                    <a:lnTo>
                      <a:pt x="125" y="132"/>
                    </a:lnTo>
                    <a:lnTo>
                      <a:pt x="96" y="161"/>
                    </a:lnTo>
                    <a:lnTo>
                      <a:pt x="74" y="198"/>
                    </a:lnTo>
                    <a:lnTo>
                      <a:pt x="52" y="235"/>
                    </a:lnTo>
                    <a:lnTo>
                      <a:pt x="22" y="315"/>
                    </a:lnTo>
                    <a:lnTo>
                      <a:pt x="8" y="403"/>
                    </a:lnTo>
                    <a:lnTo>
                      <a:pt x="0" y="498"/>
                    </a:lnTo>
                    <a:lnTo>
                      <a:pt x="0" y="593"/>
                    </a:lnTo>
                    <a:lnTo>
                      <a:pt x="15" y="689"/>
                    </a:lnTo>
                    <a:lnTo>
                      <a:pt x="30" y="776"/>
                    </a:lnTo>
                    <a:lnTo>
                      <a:pt x="66" y="937"/>
                    </a:lnTo>
                    <a:lnTo>
                      <a:pt x="103" y="1047"/>
                    </a:lnTo>
                    <a:lnTo>
                      <a:pt x="118" y="1091"/>
                    </a:lnTo>
                    <a:lnTo>
                      <a:pt x="103" y="1142"/>
                    </a:lnTo>
                    <a:lnTo>
                      <a:pt x="88" y="1186"/>
                    </a:lnTo>
                    <a:lnTo>
                      <a:pt x="81" y="1230"/>
                    </a:lnTo>
                    <a:lnTo>
                      <a:pt x="81" y="1274"/>
                    </a:lnTo>
                    <a:lnTo>
                      <a:pt x="81" y="1318"/>
                    </a:lnTo>
                    <a:lnTo>
                      <a:pt x="96" y="1355"/>
                    </a:lnTo>
                    <a:lnTo>
                      <a:pt x="103" y="1391"/>
                    </a:lnTo>
                    <a:lnTo>
                      <a:pt x="118" y="1428"/>
                    </a:lnTo>
                    <a:lnTo>
                      <a:pt x="140" y="1465"/>
                    </a:lnTo>
                    <a:lnTo>
                      <a:pt x="169" y="1501"/>
                    </a:lnTo>
                    <a:lnTo>
                      <a:pt x="227" y="1560"/>
                    </a:lnTo>
                    <a:lnTo>
                      <a:pt x="308" y="1618"/>
                    </a:lnTo>
                    <a:lnTo>
                      <a:pt x="403" y="1662"/>
                    </a:lnTo>
                    <a:lnTo>
                      <a:pt x="506" y="1706"/>
                    </a:lnTo>
                    <a:lnTo>
                      <a:pt x="623" y="1743"/>
                    </a:lnTo>
                    <a:lnTo>
                      <a:pt x="747" y="1779"/>
                    </a:lnTo>
                    <a:lnTo>
                      <a:pt x="886" y="1801"/>
                    </a:lnTo>
                    <a:lnTo>
                      <a:pt x="1040" y="1831"/>
                    </a:lnTo>
                    <a:lnTo>
                      <a:pt x="1194" y="1845"/>
                    </a:lnTo>
                    <a:lnTo>
                      <a:pt x="1355" y="1860"/>
                    </a:lnTo>
                    <a:lnTo>
                      <a:pt x="1531" y="1867"/>
                    </a:lnTo>
                    <a:lnTo>
                      <a:pt x="1882" y="1882"/>
                    </a:lnTo>
                    <a:lnTo>
                      <a:pt x="2256" y="1875"/>
                    </a:lnTo>
                    <a:lnTo>
                      <a:pt x="2629" y="1860"/>
                    </a:lnTo>
                    <a:lnTo>
                      <a:pt x="3002" y="1838"/>
                    </a:lnTo>
                    <a:lnTo>
                      <a:pt x="3361" y="1809"/>
                    </a:lnTo>
                    <a:lnTo>
                      <a:pt x="3705" y="1779"/>
                    </a:lnTo>
                    <a:lnTo>
                      <a:pt x="4028" y="1743"/>
                    </a:lnTo>
                    <a:lnTo>
                      <a:pt x="4313" y="1706"/>
                    </a:lnTo>
                    <a:lnTo>
                      <a:pt x="4467" y="1692"/>
                    </a:lnTo>
                    <a:lnTo>
                      <a:pt x="4650" y="1670"/>
                    </a:lnTo>
                    <a:lnTo>
                      <a:pt x="5104" y="1648"/>
                    </a:lnTo>
                    <a:lnTo>
                      <a:pt x="5660" y="1633"/>
                    </a:lnTo>
                    <a:lnTo>
                      <a:pt x="6305" y="1626"/>
                    </a:lnTo>
                    <a:lnTo>
                      <a:pt x="7008" y="1618"/>
                    </a:lnTo>
                    <a:lnTo>
                      <a:pt x="7747" y="1618"/>
                    </a:lnTo>
                    <a:lnTo>
                      <a:pt x="9285" y="1633"/>
                    </a:lnTo>
                    <a:lnTo>
                      <a:pt x="10757" y="1655"/>
                    </a:lnTo>
                    <a:lnTo>
                      <a:pt x="12009" y="1677"/>
                    </a:lnTo>
                    <a:lnTo>
                      <a:pt x="13195" y="1706"/>
                    </a:lnTo>
                    <a:lnTo>
                      <a:pt x="13180" y="549"/>
                    </a:lnTo>
                    <a:lnTo>
                      <a:pt x="13187" y="542"/>
                    </a:lnTo>
                    <a:lnTo>
                      <a:pt x="13195" y="527"/>
                    </a:lnTo>
                    <a:lnTo>
                      <a:pt x="13195" y="513"/>
                    </a:lnTo>
                    <a:lnTo>
                      <a:pt x="13187" y="498"/>
                    </a:lnTo>
                    <a:lnTo>
                      <a:pt x="13173" y="476"/>
                    </a:lnTo>
                    <a:lnTo>
                      <a:pt x="13144" y="454"/>
                    </a:lnTo>
                    <a:lnTo>
                      <a:pt x="13092" y="425"/>
                    </a:lnTo>
                    <a:lnTo>
                      <a:pt x="13026" y="403"/>
                    </a:lnTo>
                    <a:lnTo>
                      <a:pt x="12938" y="374"/>
                    </a:lnTo>
                    <a:lnTo>
                      <a:pt x="12821" y="344"/>
                    </a:lnTo>
                    <a:lnTo>
                      <a:pt x="12675" y="308"/>
                    </a:lnTo>
                    <a:lnTo>
                      <a:pt x="12492" y="278"/>
                    </a:lnTo>
                    <a:lnTo>
                      <a:pt x="12280" y="249"/>
                    </a:lnTo>
                    <a:lnTo>
                      <a:pt x="12023" y="213"/>
                    </a:lnTo>
                    <a:lnTo>
                      <a:pt x="11723" y="183"/>
                    </a:lnTo>
                    <a:lnTo>
                      <a:pt x="11320" y="154"/>
                    </a:lnTo>
                    <a:lnTo>
                      <a:pt x="10764" y="132"/>
                    </a:lnTo>
                    <a:lnTo>
                      <a:pt x="10090" y="103"/>
                    </a:lnTo>
                    <a:lnTo>
                      <a:pt x="9307" y="81"/>
                    </a:lnTo>
                    <a:lnTo>
                      <a:pt x="7527" y="44"/>
                    </a:lnTo>
                    <a:lnTo>
                      <a:pt x="5616" y="22"/>
                    </a:lnTo>
                    <a:lnTo>
                      <a:pt x="3757" y="8"/>
                    </a:lnTo>
                    <a:lnTo>
                      <a:pt x="2138" y="0"/>
                    </a:lnTo>
                    <a:close/>
                  </a:path>
                </a:pathLst>
              </a:custGeom>
              <a:solidFill>
                <a:srgbClr val="FFEE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2"/>
              <p:cNvSpPr/>
              <p:nvPr/>
            </p:nvSpPr>
            <p:spPr>
              <a:xfrm>
                <a:off x="4759725" y="5331150"/>
                <a:ext cx="64475" cy="64450"/>
              </a:xfrm>
              <a:custGeom>
                <a:rect b="b" l="l" r="r" t="t"/>
                <a:pathLst>
                  <a:path extrusionOk="0" h="2578" w="2579">
                    <a:moveTo>
                      <a:pt x="1290" y="1"/>
                    </a:moveTo>
                    <a:lnTo>
                      <a:pt x="1158" y="8"/>
                    </a:lnTo>
                    <a:lnTo>
                      <a:pt x="1033" y="30"/>
                    </a:lnTo>
                    <a:lnTo>
                      <a:pt x="909" y="59"/>
                    </a:lnTo>
                    <a:lnTo>
                      <a:pt x="792" y="103"/>
                    </a:lnTo>
                    <a:lnTo>
                      <a:pt x="675" y="162"/>
                    </a:lnTo>
                    <a:lnTo>
                      <a:pt x="572" y="220"/>
                    </a:lnTo>
                    <a:lnTo>
                      <a:pt x="470" y="294"/>
                    </a:lnTo>
                    <a:lnTo>
                      <a:pt x="382" y="381"/>
                    </a:lnTo>
                    <a:lnTo>
                      <a:pt x="294" y="469"/>
                    </a:lnTo>
                    <a:lnTo>
                      <a:pt x="221" y="572"/>
                    </a:lnTo>
                    <a:lnTo>
                      <a:pt x="155" y="674"/>
                    </a:lnTo>
                    <a:lnTo>
                      <a:pt x="103" y="791"/>
                    </a:lnTo>
                    <a:lnTo>
                      <a:pt x="60" y="909"/>
                    </a:lnTo>
                    <a:lnTo>
                      <a:pt x="30" y="1033"/>
                    </a:lnTo>
                    <a:lnTo>
                      <a:pt x="8" y="1158"/>
                    </a:lnTo>
                    <a:lnTo>
                      <a:pt x="1" y="1289"/>
                    </a:lnTo>
                    <a:lnTo>
                      <a:pt x="8" y="1421"/>
                    </a:lnTo>
                    <a:lnTo>
                      <a:pt x="30" y="1553"/>
                    </a:lnTo>
                    <a:lnTo>
                      <a:pt x="60" y="1677"/>
                    </a:lnTo>
                    <a:lnTo>
                      <a:pt x="103" y="1795"/>
                    </a:lnTo>
                    <a:lnTo>
                      <a:pt x="155" y="1904"/>
                    </a:lnTo>
                    <a:lnTo>
                      <a:pt x="221" y="2014"/>
                    </a:lnTo>
                    <a:lnTo>
                      <a:pt x="294" y="2109"/>
                    </a:lnTo>
                    <a:lnTo>
                      <a:pt x="382" y="2205"/>
                    </a:lnTo>
                    <a:lnTo>
                      <a:pt x="470" y="2285"/>
                    </a:lnTo>
                    <a:lnTo>
                      <a:pt x="572" y="2358"/>
                    </a:lnTo>
                    <a:lnTo>
                      <a:pt x="675" y="2424"/>
                    </a:lnTo>
                    <a:lnTo>
                      <a:pt x="792" y="2476"/>
                    </a:lnTo>
                    <a:lnTo>
                      <a:pt x="909" y="2519"/>
                    </a:lnTo>
                    <a:lnTo>
                      <a:pt x="1033" y="2556"/>
                    </a:lnTo>
                    <a:lnTo>
                      <a:pt x="1158" y="2571"/>
                    </a:lnTo>
                    <a:lnTo>
                      <a:pt x="1290" y="2578"/>
                    </a:lnTo>
                    <a:lnTo>
                      <a:pt x="1421" y="2571"/>
                    </a:lnTo>
                    <a:lnTo>
                      <a:pt x="1553" y="2556"/>
                    </a:lnTo>
                    <a:lnTo>
                      <a:pt x="1670" y="2519"/>
                    </a:lnTo>
                    <a:lnTo>
                      <a:pt x="1795" y="2476"/>
                    </a:lnTo>
                    <a:lnTo>
                      <a:pt x="1905" y="2424"/>
                    </a:lnTo>
                    <a:lnTo>
                      <a:pt x="2007" y="2358"/>
                    </a:lnTo>
                    <a:lnTo>
                      <a:pt x="2110" y="2285"/>
                    </a:lnTo>
                    <a:lnTo>
                      <a:pt x="2205" y="2205"/>
                    </a:lnTo>
                    <a:lnTo>
                      <a:pt x="2285" y="2109"/>
                    </a:lnTo>
                    <a:lnTo>
                      <a:pt x="2359" y="2014"/>
                    </a:lnTo>
                    <a:lnTo>
                      <a:pt x="2425" y="1904"/>
                    </a:lnTo>
                    <a:lnTo>
                      <a:pt x="2476" y="1795"/>
                    </a:lnTo>
                    <a:lnTo>
                      <a:pt x="2520" y="1677"/>
                    </a:lnTo>
                    <a:lnTo>
                      <a:pt x="2549" y="1553"/>
                    </a:lnTo>
                    <a:lnTo>
                      <a:pt x="2571" y="1421"/>
                    </a:lnTo>
                    <a:lnTo>
                      <a:pt x="2578" y="1289"/>
                    </a:lnTo>
                    <a:lnTo>
                      <a:pt x="2571" y="1158"/>
                    </a:lnTo>
                    <a:lnTo>
                      <a:pt x="2549" y="1033"/>
                    </a:lnTo>
                    <a:lnTo>
                      <a:pt x="2520" y="909"/>
                    </a:lnTo>
                    <a:lnTo>
                      <a:pt x="2476" y="791"/>
                    </a:lnTo>
                    <a:lnTo>
                      <a:pt x="2425" y="674"/>
                    </a:lnTo>
                    <a:lnTo>
                      <a:pt x="2359" y="572"/>
                    </a:lnTo>
                    <a:lnTo>
                      <a:pt x="2285" y="469"/>
                    </a:lnTo>
                    <a:lnTo>
                      <a:pt x="2205" y="381"/>
                    </a:lnTo>
                    <a:lnTo>
                      <a:pt x="2110" y="294"/>
                    </a:lnTo>
                    <a:lnTo>
                      <a:pt x="2007" y="220"/>
                    </a:lnTo>
                    <a:lnTo>
                      <a:pt x="1905" y="162"/>
                    </a:lnTo>
                    <a:lnTo>
                      <a:pt x="1795" y="103"/>
                    </a:lnTo>
                    <a:lnTo>
                      <a:pt x="1670" y="59"/>
                    </a:lnTo>
                    <a:lnTo>
                      <a:pt x="1553" y="30"/>
                    </a:lnTo>
                    <a:lnTo>
                      <a:pt x="1421" y="8"/>
                    </a:lnTo>
                    <a:lnTo>
                      <a:pt x="1290" y="1"/>
                    </a:lnTo>
                    <a:close/>
                  </a:path>
                </a:pathLst>
              </a:custGeom>
              <a:solidFill>
                <a:srgbClr val="FFFA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2"/>
              <p:cNvSpPr/>
              <p:nvPr/>
            </p:nvSpPr>
            <p:spPr>
              <a:xfrm>
                <a:off x="5393100" y="5107825"/>
                <a:ext cx="215825" cy="322575"/>
              </a:xfrm>
              <a:custGeom>
                <a:rect b="b" l="l" r="r" t="t"/>
                <a:pathLst>
                  <a:path extrusionOk="0" h="12903" w="8633">
                    <a:moveTo>
                      <a:pt x="4049" y="1"/>
                    </a:moveTo>
                    <a:lnTo>
                      <a:pt x="4020" y="8"/>
                    </a:lnTo>
                    <a:lnTo>
                      <a:pt x="3983" y="15"/>
                    </a:lnTo>
                    <a:lnTo>
                      <a:pt x="3925" y="52"/>
                    </a:lnTo>
                    <a:lnTo>
                      <a:pt x="3859" y="96"/>
                    </a:lnTo>
                    <a:lnTo>
                      <a:pt x="3800" y="155"/>
                    </a:lnTo>
                    <a:lnTo>
                      <a:pt x="3749" y="220"/>
                    </a:lnTo>
                    <a:lnTo>
                      <a:pt x="3691" y="294"/>
                    </a:lnTo>
                    <a:lnTo>
                      <a:pt x="3595" y="440"/>
                    </a:lnTo>
                    <a:lnTo>
                      <a:pt x="3522" y="572"/>
                    </a:lnTo>
                    <a:lnTo>
                      <a:pt x="3456" y="711"/>
                    </a:lnTo>
                    <a:lnTo>
                      <a:pt x="4364" y="2937"/>
                    </a:lnTo>
                    <a:lnTo>
                      <a:pt x="4364" y="2937"/>
                    </a:lnTo>
                    <a:lnTo>
                      <a:pt x="4210" y="2739"/>
                    </a:lnTo>
                    <a:lnTo>
                      <a:pt x="4035" y="2534"/>
                    </a:lnTo>
                    <a:lnTo>
                      <a:pt x="3808" y="2278"/>
                    </a:lnTo>
                    <a:lnTo>
                      <a:pt x="3676" y="2146"/>
                    </a:lnTo>
                    <a:lnTo>
                      <a:pt x="3544" y="2014"/>
                    </a:lnTo>
                    <a:lnTo>
                      <a:pt x="3398" y="1883"/>
                    </a:lnTo>
                    <a:lnTo>
                      <a:pt x="3244" y="1751"/>
                    </a:lnTo>
                    <a:lnTo>
                      <a:pt x="3090" y="1634"/>
                    </a:lnTo>
                    <a:lnTo>
                      <a:pt x="2936" y="1524"/>
                    </a:lnTo>
                    <a:lnTo>
                      <a:pt x="2775" y="1429"/>
                    </a:lnTo>
                    <a:lnTo>
                      <a:pt x="2622" y="1355"/>
                    </a:lnTo>
                    <a:lnTo>
                      <a:pt x="2578" y="1341"/>
                    </a:lnTo>
                    <a:lnTo>
                      <a:pt x="2534" y="1333"/>
                    </a:lnTo>
                    <a:lnTo>
                      <a:pt x="2497" y="1326"/>
                    </a:lnTo>
                    <a:lnTo>
                      <a:pt x="2453" y="1326"/>
                    </a:lnTo>
                    <a:lnTo>
                      <a:pt x="2358" y="1341"/>
                    </a:lnTo>
                    <a:lnTo>
                      <a:pt x="2263" y="1370"/>
                    </a:lnTo>
                    <a:lnTo>
                      <a:pt x="2168" y="1421"/>
                    </a:lnTo>
                    <a:lnTo>
                      <a:pt x="2065" y="1480"/>
                    </a:lnTo>
                    <a:lnTo>
                      <a:pt x="1963" y="1553"/>
                    </a:lnTo>
                    <a:lnTo>
                      <a:pt x="1853" y="1641"/>
                    </a:lnTo>
                    <a:lnTo>
                      <a:pt x="1750" y="1736"/>
                    </a:lnTo>
                    <a:lnTo>
                      <a:pt x="1640" y="1839"/>
                    </a:lnTo>
                    <a:lnTo>
                      <a:pt x="1531" y="1956"/>
                    </a:lnTo>
                    <a:lnTo>
                      <a:pt x="1421" y="2080"/>
                    </a:lnTo>
                    <a:lnTo>
                      <a:pt x="1201" y="2336"/>
                    </a:lnTo>
                    <a:lnTo>
                      <a:pt x="996" y="2615"/>
                    </a:lnTo>
                    <a:lnTo>
                      <a:pt x="791" y="2893"/>
                    </a:lnTo>
                    <a:lnTo>
                      <a:pt x="608" y="3164"/>
                    </a:lnTo>
                    <a:lnTo>
                      <a:pt x="440" y="3420"/>
                    </a:lnTo>
                    <a:lnTo>
                      <a:pt x="286" y="3654"/>
                    </a:lnTo>
                    <a:lnTo>
                      <a:pt x="73" y="3999"/>
                    </a:lnTo>
                    <a:lnTo>
                      <a:pt x="0" y="4138"/>
                    </a:lnTo>
                    <a:lnTo>
                      <a:pt x="337" y="4379"/>
                    </a:lnTo>
                    <a:lnTo>
                      <a:pt x="696" y="4650"/>
                    </a:lnTo>
                    <a:lnTo>
                      <a:pt x="1135" y="4994"/>
                    </a:lnTo>
                    <a:lnTo>
                      <a:pt x="1369" y="5185"/>
                    </a:lnTo>
                    <a:lnTo>
                      <a:pt x="1604" y="5382"/>
                    </a:lnTo>
                    <a:lnTo>
                      <a:pt x="1831" y="5587"/>
                    </a:lnTo>
                    <a:lnTo>
                      <a:pt x="2058" y="5800"/>
                    </a:lnTo>
                    <a:lnTo>
                      <a:pt x="2270" y="6012"/>
                    </a:lnTo>
                    <a:lnTo>
                      <a:pt x="2468" y="6224"/>
                    </a:lnTo>
                    <a:lnTo>
                      <a:pt x="2636" y="6430"/>
                    </a:lnTo>
                    <a:lnTo>
                      <a:pt x="2709" y="6532"/>
                    </a:lnTo>
                    <a:lnTo>
                      <a:pt x="2783" y="6627"/>
                    </a:lnTo>
                    <a:lnTo>
                      <a:pt x="2900" y="6818"/>
                    </a:lnTo>
                    <a:lnTo>
                      <a:pt x="3017" y="7001"/>
                    </a:lnTo>
                    <a:lnTo>
                      <a:pt x="3112" y="7169"/>
                    </a:lnTo>
                    <a:lnTo>
                      <a:pt x="3193" y="7337"/>
                    </a:lnTo>
                    <a:lnTo>
                      <a:pt x="3251" y="7499"/>
                    </a:lnTo>
                    <a:lnTo>
                      <a:pt x="3273" y="7572"/>
                    </a:lnTo>
                    <a:lnTo>
                      <a:pt x="3295" y="7645"/>
                    </a:lnTo>
                    <a:lnTo>
                      <a:pt x="3302" y="7718"/>
                    </a:lnTo>
                    <a:lnTo>
                      <a:pt x="3310" y="7784"/>
                    </a:lnTo>
                    <a:lnTo>
                      <a:pt x="3310" y="7857"/>
                    </a:lnTo>
                    <a:lnTo>
                      <a:pt x="3295" y="7923"/>
                    </a:lnTo>
                    <a:lnTo>
                      <a:pt x="3281" y="7982"/>
                    </a:lnTo>
                    <a:lnTo>
                      <a:pt x="3259" y="8048"/>
                    </a:lnTo>
                    <a:lnTo>
                      <a:pt x="3229" y="8106"/>
                    </a:lnTo>
                    <a:lnTo>
                      <a:pt x="3185" y="8165"/>
                    </a:lnTo>
                    <a:lnTo>
                      <a:pt x="3141" y="8223"/>
                    </a:lnTo>
                    <a:lnTo>
                      <a:pt x="3083" y="8282"/>
                    </a:lnTo>
                    <a:lnTo>
                      <a:pt x="3017" y="8333"/>
                    </a:lnTo>
                    <a:lnTo>
                      <a:pt x="2944" y="8384"/>
                    </a:lnTo>
                    <a:lnTo>
                      <a:pt x="2856" y="8436"/>
                    </a:lnTo>
                    <a:lnTo>
                      <a:pt x="2768" y="8480"/>
                    </a:lnTo>
                    <a:lnTo>
                      <a:pt x="2658" y="8524"/>
                    </a:lnTo>
                    <a:lnTo>
                      <a:pt x="2548" y="8568"/>
                    </a:lnTo>
                    <a:lnTo>
                      <a:pt x="2417" y="8611"/>
                    </a:lnTo>
                    <a:lnTo>
                      <a:pt x="2285" y="8655"/>
                    </a:lnTo>
                    <a:lnTo>
                      <a:pt x="2131" y="8692"/>
                    </a:lnTo>
                    <a:lnTo>
                      <a:pt x="1970" y="8729"/>
                    </a:lnTo>
                    <a:lnTo>
                      <a:pt x="1889" y="8751"/>
                    </a:lnTo>
                    <a:lnTo>
                      <a:pt x="1809" y="8773"/>
                    </a:lnTo>
                    <a:lnTo>
                      <a:pt x="1736" y="8802"/>
                    </a:lnTo>
                    <a:lnTo>
                      <a:pt x="1662" y="8838"/>
                    </a:lnTo>
                    <a:lnTo>
                      <a:pt x="1596" y="8875"/>
                    </a:lnTo>
                    <a:lnTo>
                      <a:pt x="1531" y="8919"/>
                    </a:lnTo>
                    <a:lnTo>
                      <a:pt x="1465" y="8963"/>
                    </a:lnTo>
                    <a:lnTo>
                      <a:pt x="1406" y="9014"/>
                    </a:lnTo>
                    <a:lnTo>
                      <a:pt x="1296" y="9124"/>
                    </a:lnTo>
                    <a:lnTo>
                      <a:pt x="1194" y="9241"/>
                    </a:lnTo>
                    <a:lnTo>
                      <a:pt x="1099" y="9380"/>
                    </a:lnTo>
                    <a:lnTo>
                      <a:pt x="1018" y="9519"/>
                    </a:lnTo>
                    <a:lnTo>
                      <a:pt x="945" y="9673"/>
                    </a:lnTo>
                    <a:lnTo>
                      <a:pt x="886" y="9834"/>
                    </a:lnTo>
                    <a:lnTo>
                      <a:pt x="828" y="9995"/>
                    </a:lnTo>
                    <a:lnTo>
                      <a:pt x="784" y="10171"/>
                    </a:lnTo>
                    <a:lnTo>
                      <a:pt x="740" y="10347"/>
                    </a:lnTo>
                    <a:lnTo>
                      <a:pt x="703" y="10523"/>
                    </a:lnTo>
                    <a:lnTo>
                      <a:pt x="681" y="10698"/>
                    </a:lnTo>
                    <a:lnTo>
                      <a:pt x="659" y="10881"/>
                    </a:lnTo>
                    <a:lnTo>
                      <a:pt x="637" y="11057"/>
                    </a:lnTo>
                    <a:lnTo>
                      <a:pt x="630" y="11233"/>
                    </a:lnTo>
                    <a:lnTo>
                      <a:pt x="615" y="11577"/>
                    </a:lnTo>
                    <a:lnTo>
                      <a:pt x="623" y="11892"/>
                    </a:lnTo>
                    <a:lnTo>
                      <a:pt x="630" y="12170"/>
                    </a:lnTo>
                    <a:lnTo>
                      <a:pt x="645" y="12404"/>
                    </a:lnTo>
                    <a:lnTo>
                      <a:pt x="659" y="12587"/>
                    </a:lnTo>
                    <a:lnTo>
                      <a:pt x="674" y="12741"/>
                    </a:lnTo>
                    <a:lnTo>
                      <a:pt x="828" y="12756"/>
                    </a:lnTo>
                    <a:lnTo>
                      <a:pt x="1230" y="12792"/>
                    </a:lnTo>
                    <a:lnTo>
                      <a:pt x="1838" y="12836"/>
                    </a:lnTo>
                    <a:lnTo>
                      <a:pt x="2197" y="12858"/>
                    </a:lnTo>
                    <a:lnTo>
                      <a:pt x="2592" y="12873"/>
                    </a:lnTo>
                    <a:lnTo>
                      <a:pt x="3002" y="12888"/>
                    </a:lnTo>
                    <a:lnTo>
                      <a:pt x="3434" y="12895"/>
                    </a:lnTo>
                    <a:lnTo>
                      <a:pt x="3881" y="12902"/>
                    </a:lnTo>
                    <a:lnTo>
                      <a:pt x="4320" y="12895"/>
                    </a:lnTo>
                    <a:lnTo>
                      <a:pt x="4760" y="12873"/>
                    </a:lnTo>
                    <a:lnTo>
                      <a:pt x="5192" y="12844"/>
                    </a:lnTo>
                    <a:lnTo>
                      <a:pt x="5602" y="12800"/>
                    </a:lnTo>
                    <a:lnTo>
                      <a:pt x="5792" y="12770"/>
                    </a:lnTo>
                    <a:lnTo>
                      <a:pt x="5982" y="12741"/>
                    </a:lnTo>
                    <a:lnTo>
                      <a:pt x="6165" y="12705"/>
                    </a:lnTo>
                    <a:lnTo>
                      <a:pt x="6334" y="12653"/>
                    </a:lnTo>
                    <a:lnTo>
                      <a:pt x="6495" y="12595"/>
                    </a:lnTo>
                    <a:lnTo>
                      <a:pt x="6656" y="12529"/>
                    </a:lnTo>
                    <a:lnTo>
                      <a:pt x="6802" y="12456"/>
                    </a:lnTo>
                    <a:lnTo>
                      <a:pt x="6942" y="12375"/>
                    </a:lnTo>
                    <a:lnTo>
                      <a:pt x="7066" y="12280"/>
                    </a:lnTo>
                    <a:lnTo>
                      <a:pt x="7191" y="12185"/>
                    </a:lnTo>
                    <a:lnTo>
                      <a:pt x="7308" y="12075"/>
                    </a:lnTo>
                    <a:lnTo>
                      <a:pt x="7417" y="11965"/>
                    </a:lnTo>
                    <a:lnTo>
                      <a:pt x="7520" y="11848"/>
                    </a:lnTo>
                    <a:lnTo>
                      <a:pt x="7623" y="11716"/>
                    </a:lnTo>
                    <a:lnTo>
                      <a:pt x="7710" y="11584"/>
                    </a:lnTo>
                    <a:lnTo>
                      <a:pt x="7798" y="11445"/>
                    </a:lnTo>
                    <a:lnTo>
                      <a:pt x="7871" y="11299"/>
                    </a:lnTo>
                    <a:lnTo>
                      <a:pt x="7945" y="11152"/>
                    </a:lnTo>
                    <a:lnTo>
                      <a:pt x="8018" y="10998"/>
                    </a:lnTo>
                    <a:lnTo>
                      <a:pt x="8084" y="10837"/>
                    </a:lnTo>
                    <a:lnTo>
                      <a:pt x="8142" y="10676"/>
                    </a:lnTo>
                    <a:lnTo>
                      <a:pt x="8194" y="10508"/>
                    </a:lnTo>
                    <a:lnTo>
                      <a:pt x="8245" y="10332"/>
                    </a:lnTo>
                    <a:lnTo>
                      <a:pt x="8296" y="10156"/>
                    </a:lnTo>
                    <a:lnTo>
                      <a:pt x="8377" y="9798"/>
                    </a:lnTo>
                    <a:lnTo>
                      <a:pt x="8450" y="9424"/>
                    </a:lnTo>
                    <a:lnTo>
                      <a:pt x="8508" y="9051"/>
                    </a:lnTo>
                    <a:lnTo>
                      <a:pt x="8560" y="8663"/>
                    </a:lnTo>
                    <a:lnTo>
                      <a:pt x="8604" y="8275"/>
                    </a:lnTo>
                    <a:lnTo>
                      <a:pt x="8618" y="8077"/>
                    </a:lnTo>
                    <a:lnTo>
                      <a:pt x="8626" y="7865"/>
                    </a:lnTo>
                    <a:lnTo>
                      <a:pt x="8633" y="7645"/>
                    </a:lnTo>
                    <a:lnTo>
                      <a:pt x="8626" y="7418"/>
                    </a:lnTo>
                    <a:lnTo>
                      <a:pt x="8611" y="7184"/>
                    </a:lnTo>
                    <a:lnTo>
                      <a:pt x="8589" y="6942"/>
                    </a:lnTo>
                    <a:lnTo>
                      <a:pt x="8567" y="6693"/>
                    </a:lnTo>
                    <a:lnTo>
                      <a:pt x="8530" y="6437"/>
                    </a:lnTo>
                    <a:lnTo>
                      <a:pt x="8494" y="6181"/>
                    </a:lnTo>
                    <a:lnTo>
                      <a:pt x="8450" y="5924"/>
                    </a:lnTo>
                    <a:lnTo>
                      <a:pt x="8355" y="5404"/>
                    </a:lnTo>
                    <a:lnTo>
                      <a:pt x="8238" y="4892"/>
                    </a:lnTo>
                    <a:lnTo>
                      <a:pt x="8113" y="4387"/>
                    </a:lnTo>
                    <a:lnTo>
                      <a:pt x="7981" y="3903"/>
                    </a:lnTo>
                    <a:lnTo>
                      <a:pt x="7835" y="3449"/>
                    </a:lnTo>
                    <a:lnTo>
                      <a:pt x="7688" y="3032"/>
                    </a:lnTo>
                    <a:lnTo>
                      <a:pt x="7542" y="2666"/>
                    </a:lnTo>
                    <a:lnTo>
                      <a:pt x="7469" y="2498"/>
                    </a:lnTo>
                    <a:lnTo>
                      <a:pt x="7403" y="2344"/>
                    </a:lnTo>
                    <a:lnTo>
                      <a:pt x="7330" y="2212"/>
                    </a:lnTo>
                    <a:lnTo>
                      <a:pt x="7264" y="2095"/>
                    </a:lnTo>
                    <a:lnTo>
                      <a:pt x="7198" y="1992"/>
                    </a:lnTo>
                    <a:lnTo>
                      <a:pt x="7132" y="1912"/>
                    </a:lnTo>
                    <a:lnTo>
                      <a:pt x="7073" y="1846"/>
                    </a:lnTo>
                    <a:lnTo>
                      <a:pt x="7015" y="1809"/>
                    </a:lnTo>
                    <a:lnTo>
                      <a:pt x="6744" y="1648"/>
                    </a:lnTo>
                    <a:lnTo>
                      <a:pt x="6370" y="1421"/>
                    </a:lnTo>
                    <a:lnTo>
                      <a:pt x="5499" y="872"/>
                    </a:lnTo>
                    <a:lnTo>
                      <a:pt x="4672" y="345"/>
                    </a:lnTo>
                    <a:lnTo>
                      <a:pt x="4174" y="30"/>
                    </a:lnTo>
                    <a:lnTo>
                      <a:pt x="4137" y="15"/>
                    </a:lnTo>
                    <a:lnTo>
                      <a:pt x="41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2"/>
              <p:cNvSpPr/>
              <p:nvPr/>
            </p:nvSpPr>
            <p:spPr>
              <a:xfrm>
                <a:off x="5386150" y="5176475"/>
                <a:ext cx="237625" cy="279550"/>
              </a:xfrm>
              <a:custGeom>
                <a:rect b="b" l="l" r="r" t="t"/>
                <a:pathLst>
                  <a:path extrusionOk="0" h="11182" w="9505">
                    <a:moveTo>
                      <a:pt x="8040" y="1"/>
                    </a:moveTo>
                    <a:lnTo>
                      <a:pt x="8406" y="1707"/>
                    </a:lnTo>
                    <a:lnTo>
                      <a:pt x="8442" y="1875"/>
                    </a:lnTo>
                    <a:lnTo>
                      <a:pt x="8472" y="2058"/>
                    </a:lnTo>
                    <a:lnTo>
                      <a:pt x="8494" y="2256"/>
                    </a:lnTo>
                    <a:lnTo>
                      <a:pt x="8516" y="2475"/>
                    </a:lnTo>
                    <a:lnTo>
                      <a:pt x="8552" y="2944"/>
                    </a:lnTo>
                    <a:lnTo>
                      <a:pt x="8574" y="3449"/>
                    </a:lnTo>
                    <a:lnTo>
                      <a:pt x="8581" y="3991"/>
                    </a:lnTo>
                    <a:lnTo>
                      <a:pt x="8574" y="4555"/>
                    </a:lnTo>
                    <a:lnTo>
                      <a:pt x="8552" y="5133"/>
                    </a:lnTo>
                    <a:lnTo>
                      <a:pt x="8516" y="5712"/>
                    </a:lnTo>
                    <a:lnTo>
                      <a:pt x="8464" y="6283"/>
                    </a:lnTo>
                    <a:lnTo>
                      <a:pt x="8398" y="6832"/>
                    </a:lnTo>
                    <a:lnTo>
                      <a:pt x="8362" y="7096"/>
                    </a:lnTo>
                    <a:lnTo>
                      <a:pt x="8318" y="7359"/>
                    </a:lnTo>
                    <a:lnTo>
                      <a:pt x="8274" y="7608"/>
                    </a:lnTo>
                    <a:lnTo>
                      <a:pt x="8230" y="7842"/>
                    </a:lnTo>
                    <a:lnTo>
                      <a:pt x="8179" y="8069"/>
                    </a:lnTo>
                    <a:lnTo>
                      <a:pt x="8120" y="8282"/>
                    </a:lnTo>
                    <a:lnTo>
                      <a:pt x="8062" y="8479"/>
                    </a:lnTo>
                    <a:lnTo>
                      <a:pt x="7996" y="8663"/>
                    </a:lnTo>
                    <a:lnTo>
                      <a:pt x="7930" y="8824"/>
                    </a:lnTo>
                    <a:lnTo>
                      <a:pt x="7857" y="8970"/>
                    </a:lnTo>
                    <a:lnTo>
                      <a:pt x="7783" y="9102"/>
                    </a:lnTo>
                    <a:lnTo>
                      <a:pt x="7710" y="9204"/>
                    </a:lnTo>
                    <a:lnTo>
                      <a:pt x="7666" y="9256"/>
                    </a:lnTo>
                    <a:lnTo>
                      <a:pt x="7615" y="9300"/>
                    </a:lnTo>
                    <a:lnTo>
                      <a:pt x="7556" y="9336"/>
                    </a:lnTo>
                    <a:lnTo>
                      <a:pt x="7490" y="9380"/>
                    </a:lnTo>
                    <a:lnTo>
                      <a:pt x="7417" y="9417"/>
                    </a:lnTo>
                    <a:lnTo>
                      <a:pt x="7344" y="9446"/>
                    </a:lnTo>
                    <a:lnTo>
                      <a:pt x="7168" y="9512"/>
                    </a:lnTo>
                    <a:lnTo>
                      <a:pt x="6978" y="9563"/>
                    </a:lnTo>
                    <a:lnTo>
                      <a:pt x="6758" y="9607"/>
                    </a:lnTo>
                    <a:lnTo>
                      <a:pt x="6524" y="9644"/>
                    </a:lnTo>
                    <a:lnTo>
                      <a:pt x="6275" y="9673"/>
                    </a:lnTo>
                    <a:lnTo>
                      <a:pt x="6011" y="9695"/>
                    </a:lnTo>
                    <a:lnTo>
                      <a:pt x="5733" y="9710"/>
                    </a:lnTo>
                    <a:lnTo>
                      <a:pt x="5448" y="9717"/>
                    </a:lnTo>
                    <a:lnTo>
                      <a:pt x="5147" y="9724"/>
                    </a:lnTo>
                    <a:lnTo>
                      <a:pt x="4847" y="9724"/>
                    </a:lnTo>
                    <a:lnTo>
                      <a:pt x="4532" y="9717"/>
                    </a:lnTo>
                    <a:lnTo>
                      <a:pt x="3910" y="9702"/>
                    </a:lnTo>
                    <a:lnTo>
                      <a:pt x="3288" y="9673"/>
                    </a:lnTo>
                    <a:lnTo>
                      <a:pt x="2680" y="9629"/>
                    </a:lnTo>
                    <a:lnTo>
                      <a:pt x="1582" y="9548"/>
                    </a:lnTo>
                    <a:lnTo>
                      <a:pt x="740" y="9490"/>
                    </a:lnTo>
                    <a:lnTo>
                      <a:pt x="454" y="9475"/>
                    </a:lnTo>
                    <a:lnTo>
                      <a:pt x="278" y="9475"/>
                    </a:lnTo>
                    <a:lnTo>
                      <a:pt x="220" y="9490"/>
                    </a:lnTo>
                    <a:lnTo>
                      <a:pt x="176" y="9505"/>
                    </a:lnTo>
                    <a:lnTo>
                      <a:pt x="132" y="9527"/>
                    </a:lnTo>
                    <a:lnTo>
                      <a:pt x="95" y="9548"/>
                    </a:lnTo>
                    <a:lnTo>
                      <a:pt x="66" y="9578"/>
                    </a:lnTo>
                    <a:lnTo>
                      <a:pt x="44" y="9614"/>
                    </a:lnTo>
                    <a:lnTo>
                      <a:pt x="22" y="9651"/>
                    </a:lnTo>
                    <a:lnTo>
                      <a:pt x="7" y="9695"/>
                    </a:lnTo>
                    <a:lnTo>
                      <a:pt x="0" y="9739"/>
                    </a:lnTo>
                    <a:lnTo>
                      <a:pt x="0" y="9790"/>
                    </a:lnTo>
                    <a:lnTo>
                      <a:pt x="0" y="9885"/>
                    </a:lnTo>
                    <a:lnTo>
                      <a:pt x="15" y="9995"/>
                    </a:lnTo>
                    <a:lnTo>
                      <a:pt x="37" y="10105"/>
                    </a:lnTo>
                    <a:lnTo>
                      <a:pt x="73" y="10215"/>
                    </a:lnTo>
                    <a:lnTo>
                      <a:pt x="110" y="10317"/>
                    </a:lnTo>
                    <a:lnTo>
                      <a:pt x="190" y="10500"/>
                    </a:lnTo>
                    <a:lnTo>
                      <a:pt x="249" y="10632"/>
                    </a:lnTo>
                    <a:lnTo>
                      <a:pt x="278" y="10683"/>
                    </a:lnTo>
                    <a:lnTo>
                      <a:pt x="1040" y="10793"/>
                    </a:lnTo>
                    <a:lnTo>
                      <a:pt x="1757" y="10888"/>
                    </a:lnTo>
                    <a:lnTo>
                      <a:pt x="2431" y="10969"/>
                    </a:lnTo>
                    <a:lnTo>
                      <a:pt x="3053" y="11035"/>
                    </a:lnTo>
                    <a:lnTo>
                      <a:pt x="3632" y="11093"/>
                    </a:lnTo>
                    <a:lnTo>
                      <a:pt x="4166" y="11130"/>
                    </a:lnTo>
                    <a:lnTo>
                      <a:pt x="4657" y="11159"/>
                    </a:lnTo>
                    <a:lnTo>
                      <a:pt x="5118" y="11174"/>
                    </a:lnTo>
                    <a:lnTo>
                      <a:pt x="5535" y="11181"/>
                    </a:lnTo>
                    <a:lnTo>
                      <a:pt x="5916" y="11174"/>
                    </a:lnTo>
                    <a:lnTo>
                      <a:pt x="6268" y="11152"/>
                    </a:lnTo>
                    <a:lnTo>
                      <a:pt x="6583" y="11130"/>
                    </a:lnTo>
                    <a:lnTo>
                      <a:pt x="6868" y="11093"/>
                    </a:lnTo>
                    <a:lnTo>
                      <a:pt x="7132" y="11049"/>
                    </a:lnTo>
                    <a:lnTo>
                      <a:pt x="7359" y="10998"/>
                    </a:lnTo>
                    <a:lnTo>
                      <a:pt x="7564" y="10940"/>
                    </a:lnTo>
                    <a:lnTo>
                      <a:pt x="7747" y="10866"/>
                    </a:lnTo>
                    <a:lnTo>
                      <a:pt x="7915" y="10793"/>
                    </a:lnTo>
                    <a:lnTo>
                      <a:pt x="8054" y="10720"/>
                    </a:lnTo>
                    <a:lnTo>
                      <a:pt x="8179" y="10632"/>
                    </a:lnTo>
                    <a:lnTo>
                      <a:pt x="8289" y="10544"/>
                    </a:lnTo>
                    <a:lnTo>
                      <a:pt x="8376" y="10449"/>
                    </a:lnTo>
                    <a:lnTo>
                      <a:pt x="8464" y="10354"/>
                    </a:lnTo>
                    <a:lnTo>
                      <a:pt x="8530" y="10251"/>
                    </a:lnTo>
                    <a:lnTo>
                      <a:pt x="8589" y="10149"/>
                    </a:lnTo>
                    <a:lnTo>
                      <a:pt x="8647" y="10046"/>
                    </a:lnTo>
                    <a:lnTo>
                      <a:pt x="8691" y="9944"/>
                    </a:lnTo>
                    <a:lnTo>
                      <a:pt x="8735" y="9834"/>
                    </a:lnTo>
                    <a:lnTo>
                      <a:pt x="8823" y="9622"/>
                    </a:lnTo>
                    <a:lnTo>
                      <a:pt x="8911" y="9409"/>
                    </a:lnTo>
                    <a:lnTo>
                      <a:pt x="8955" y="9292"/>
                    </a:lnTo>
                    <a:lnTo>
                      <a:pt x="8999" y="9146"/>
                    </a:lnTo>
                    <a:lnTo>
                      <a:pt x="9043" y="8970"/>
                    </a:lnTo>
                    <a:lnTo>
                      <a:pt x="9087" y="8765"/>
                    </a:lnTo>
                    <a:lnTo>
                      <a:pt x="9123" y="8538"/>
                    </a:lnTo>
                    <a:lnTo>
                      <a:pt x="9167" y="8289"/>
                    </a:lnTo>
                    <a:lnTo>
                      <a:pt x="9233" y="7733"/>
                    </a:lnTo>
                    <a:lnTo>
                      <a:pt x="9299" y="7118"/>
                    </a:lnTo>
                    <a:lnTo>
                      <a:pt x="9350" y="6459"/>
                    </a:lnTo>
                    <a:lnTo>
                      <a:pt x="9394" y="5770"/>
                    </a:lnTo>
                    <a:lnTo>
                      <a:pt x="9438" y="5067"/>
                    </a:lnTo>
                    <a:lnTo>
                      <a:pt x="9467" y="4372"/>
                    </a:lnTo>
                    <a:lnTo>
                      <a:pt x="9489" y="3691"/>
                    </a:lnTo>
                    <a:lnTo>
                      <a:pt x="9497" y="3054"/>
                    </a:lnTo>
                    <a:lnTo>
                      <a:pt x="9504" y="2475"/>
                    </a:lnTo>
                    <a:lnTo>
                      <a:pt x="9497" y="1963"/>
                    </a:lnTo>
                    <a:lnTo>
                      <a:pt x="9482" y="1545"/>
                    </a:lnTo>
                    <a:lnTo>
                      <a:pt x="9460" y="1231"/>
                    </a:lnTo>
                    <a:lnTo>
                      <a:pt x="9445" y="1113"/>
                    </a:lnTo>
                    <a:lnTo>
                      <a:pt x="9431" y="1033"/>
                    </a:lnTo>
                    <a:lnTo>
                      <a:pt x="9409" y="974"/>
                    </a:lnTo>
                    <a:lnTo>
                      <a:pt x="9387" y="908"/>
                    </a:lnTo>
                    <a:lnTo>
                      <a:pt x="9350" y="850"/>
                    </a:lnTo>
                    <a:lnTo>
                      <a:pt x="9314" y="791"/>
                    </a:lnTo>
                    <a:lnTo>
                      <a:pt x="9233" y="689"/>
                    </a:lnTo>
                    <a:lnTo>
                      <a:pt x="9131" y="586"/>
                    </a:lnTo>
                    <a:lnTo>
                      <a:pt x="9021" y="491"/>
                    </a:lnTo>
                    <a:lnTo>
                      <a:pt x="8904" y="411"/>
                    </a:lnTo>
                    <a:lnTo>
                      <a:pt x="8786" y="330"/>
                    </a:lnTo>
                    <a:lnTo>
                      <a:pt x="8662" y="264"/>
                    </a:lnTo>
                    <a:lnTo>
                      <a:pt x="8545" y="198"/>
                    </a:lnTo>
                    <a:lnTo>
                      <a:pt x="8428" y="147"/>
                    </a:lnTo>
                    <a:lnTo>
                      <a:pt x="8230" y="66"/>
                    </a:lnTo>
                    <a:lnTo>
                      <a:pt x="8091" y="15"/>
                    </a:lnTo>
                    <a:lnTo>
                      <a:pt x="8040" y="1"/>
                    </a:lnTo>
                    <a:close/>
                  </a:path>
                </a:pathLst>
              </a:custGeom>
              <a:solidFill>
                <a:srgbClr val="FFEE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2"/>
              <p:cNvSpPr/>
              <p:nvPr/>
            </p:nvSpPr>
            <p:spPr>
              <a:xfrm>
                <a:off x="5521600" y="5221700"/>
                <a:ext cx="57500" cy="63900"/>
              </a:xfrm>
              <a:custGeom>
                <a:rect b="b" l="l" r="r" t="t"/>
                <a:pathLst>
                  <a:path extrusionOk="0" h="2556" w="2300">
                    <a:moveTo>
                      <a:pt x="1150" y="0"/>
                    </a:moveTo>
                    <a:lnTo>
                      <a:pt x="1033" y="7"/>
                    </a:lnTo>
                    <a:lnTo>
                      <a:pt x="916" y="29"/>
                    </a:lnTo>
                    <a:lnTo>
                      <a:pt x="806" y="59"/>
                    </a:lnTo>
                    <a:lnTo>
                      <a:pt x="703" y="103"/>
                    </a:lnTo>
                    <a:lnTo>
                      <a:pt x="601" y="154"/>
                    </a:lnTo>
                    <a:lnTo>
                      <a:pt x="506" y="220"/>
                    </a:lnTo>
                    <a:lnTo>
                      <a:pt x="418" y="293"/>
                    </a:lnTo>
                    <a:lnTo>
                      <a:pt x="337" y="373"/>
                    </a:lnTo>
                    <a:lnTo>
                      <a:pt x="264" y="469"/>
                    </a:lnTo>
                    <a:lnTo>
                      <a:pt x="198" y="564"/>
                    </a:lnTo>
                    <a:lnTo>
                      <a:pt x="139" y="674"/>
                    </a:lnTo>
                    <a:lnTo>
                      <a:pt x="96" y="784"/>
                    </a:lnTo>
                    <a:lnTo>
                      <a:pt x="52" y="901"/>
                    </a:lnTo>
                    <a:lnTo>
                      <a:pt x="22" y="1025"/>
                    </a:lnTo>
                    <a:lnTo>
                      <a:pt x="8" y="1150"/>
                    </a:lnTo>
                    <a:lnTo>
                      <a:pt x="0" y="1281"/>
                    </a:lnTo>
                    <a:lnTo>
                      <a:pt x="8" y="1413"/>
                    </a:lnTo>
                    <a:lnTo>
                      <a:pt x="22" y="1538"/>
                    </a:lnTo>
                    <a:lnTo>
                      <a:pt x="52" y="1662"/>
                    </a:lnTo>
                    <a:lnTo>
                      <a:pt x="96" y="1779"/>
                    </a:lnTo>
                    <a:lnTo>
                      <a:pt x="139" y="1889"/>
                    </a:lnTo>
                    <a:lnTo>
                      <a:pt x="198" y="1992"/>
                    </a:lnTo>
                    <a:lnTo>
                      <a:pt x="264" y="2094"/>
                    </a:lnTo>
                    <a:lnTo>
                      <a:pt x="337" y="2182"/>
                    </a:lnTo>
                    <a:lnTo>
                      <a:pt x="418" y="2263"/>
                    </a:lnTo>
                    <a:lnTo>
                      <a:pt x="506" y="2336"/>
                    </a:lnTo>
                    <a:lnTo>
                      <a:pt x="601" y="2402"/>
                    </a:lnTo>
                    <a:lnTo>
                      <a:pt x="703" y="2460"/>
                    </a:lnTo>
                    <a:lnTo>
                      <a:pt x="806" y="2497"/>
                    </a:lnTo>
                    <a:lnTo>
                      <a:pt x="916" y="2533"/>
                    </a:lnTo>
                    <a:lnTo>
                      <a:pt x="1033" y="2548"/>
                    </a:lnTo>
                    <a:lnTo>
                      <a:pt x="1150" y="2555"/>
                    </a:lnTo>
                    <a:lnTo>
                      <a:pt x="1267" y="2548"/>
                    </a:lnTo>
                    <a:lnTo>
                      <a:pt x="1384" y="2533"/>
                    </a:lnTo>
                    <a:lnTo>
                      <a:pt x="1494" y="2497"/>
                    </a:lnTo>
                    <a:lnTo>
                      <a:pt x="1597" y="2460"/>
                    </a:lnTo>
                    <a:lnTo>
                      <a:pt x="1699" y="2402"/>
                    </a:lnTo>
                    <a:lnTo>
                      <a:pt x="1794" y="2336"/>
                    </a:lnTo>
                    <a:lnTo>
                      <a:pt x="1882" y="2263"/>
                    </a:lnTo>
                    <a:lnTo>
                      <a:pt x="1963" y="2182"/>
                    </a:lnTo>
                    <a:lnTo>
                      <a:pt x="2036" y="2094"/>
                    </a:lnTo>
                    <a:lnTo>
                      <a:pt x="2102" y="1992"/>
                    </a:lnTo>
                    <a:lnTo>
                      <a:pt x="2160" y="1889"/>
                    </a:lnTo>
                    <a:lnTo>
                      <a:pt x="2212" y="1779"/>
                    </a:lnTo>
                    <a:lnTo>
                      <a:pt x="2248" y="1662"/>
                    </a:lnTo>
                    <a:lnTo>
                      <a:pt x="2277" y="1538"/>
                    </a:lnTo>
                    <a:lnTo>
                      <a:pt x="2292" y="1413"/>
                    </a:lnTo>
                    <a:lnTo>
                      <a:pt x="2299" y="1281"/>
                    </a:lnTo>
                    <a:lnTo>
                      <a:pt x="2292" y="1150"/>
                    </a:lnTo>
                    <a:lnTo>
                      <a:pt x="2277" y="1025"/>
                    </a:lnTo>
                    <a:lnTo>
                      <a:pt x="2248" y="901"/>
                    </a:lnTo>
                    <a:lnTo>
                      <a:pt x="2212" y="784"/>
                    </a:lnTo>
                    <a:lnTo>
                      <a:pt x="2160" y="674"/>
                    </a:lnTo>
                    <a:lnTo>
                      <a:pt x="2102" y="564"/>
                    </a:lnTo>
                    <a:lnTo>
                      <a:pt x="2036" y="469"/>
                    </a:lnTo>
                    <a:lnTo>
                      <a:pt x="1963" y="373"/>
                    </a:lnTo>
                    <a:lnTo>
                      <a:pt x="1882" y="293"/>
                    </a:lnTo>
                    <a:lnTo>
                      <a:pt x="1794" y="220"/>
                    </a:lnTo>
                    <a:lnTo>
                      <a:pt x="1699" y="154"/>
                    </a:lnTo>
                    <a:lnTo>
                      <a:pt x="1597" y="103"/>
                    </a:lnTo>
                    <a:lnTo>
                      <a:pt x="1494" y="59"/>
                    </a:lnTo>
                    <a:lnTo>
                      <a:pt x="1384" y="29"/>
                    </a:lnTo>
                    <a:lnTo>
                      <a:pt x="1267" y="7"/>
                    </a:lnTo>
                    <a:lnTo>
                      <a:pt x="1150" y="0"/>
                    </a:lnTo>
                    <a:close/>
                  </a:path>
                </a:pathLst>
              </a:custGeom>
              <a:solidFill>
                <a:srgbClr val="FFFA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2"/>
              <p:cNvSpPr/>
              <p:nvPr/>
            </p:nvSpPr>
            <p:spPr>
              <a:xfrm>
                <a:off x="3139925" y="456300"/>
                <a:ext cx="427075" cy="408425"/>
              </a:xfrm>
              <a:custGeom>
                <a:rect b="b" l="l" r="r" t="t"/>
                <a:pathLst>
                  <a:path extrusionOk="0" h="16337" w="17083">
                    <a:moveTo>
                      <a:pt x="12719" y="1"/>
                    </a:moveTo>
                    <a:lnTo>
                      <a:pt x="12352" y="16"/>
                    </a:lnTo>
                    <a:lnTo>
                      <a:pt x="11972" y="38"/>
                    </a:lnTo>
                    <a:lnTo>
                      <a:pt x="11576" y="67"/>
                    </a:lnTo>
                    <a:lnTo>
                      <a:pt x="11159" y="111"/>
                    </a:lnTo>
                    <a:lnTo>
                      <a:pt x="10734" y="155"/>
                    </a:lnTo>
                    <a:lnTo>
                      <a:pt x="10310" y="206"/>
                    </a:lnTo>
                    <a:lnTo>
                      <a:pt x="9870" y="272"/>
                    </a:lnTo>
                    <a:lnTo>
                      <a:pt x="9431" y="338"/>
                    </a:lnTo>
                    <a:lnTo>
                      <a:pt x="8992" y="411"/>
                    </a:lnTo>
                    <a:lnTo>
                      <a:pt x="8552" y="499"/>
                    </a:lnTo>
                    <a:lnTo>
                      <a:pt x="8120" y="587"/>
                    </a:lnTo>
                    <a:lnTo>
                      <a:pt x="7696" y="682"/>
                    </a:lnTo>
                    <a:lnTo>
                      <a:pt x="7278" y="784"/>
                    </a:lnTo>
                    <a:lnTo>
                      <a:pt x="6876" y="894"/>
                    </a:lnTo>
                    <a:lnTo>
                      <a:pt x="6487" y="1004"/>
                    </a:lnTo>
                    <a:lnTo>
                      <a:pt x="6121" y="1128"/>
                    </a:lnTo>
                    <a:lnTo>
                      <a:pt x="5770" y="1253"/>
                    </a:lnTo>
                    <a:lnTo>
                      <a:pt x="5448" y="1385"/>
                    </a:lnTo>
                    <a:lnTo>
                      <a:pt x="5148" y="1524"/>
                    </a:lnTo>
                    <a:lnTo>
                      <a:pt x="5016" y="1590"/>
                    </a:lnTo>
                    <a:lnTo>
                      <a:pt x="4884" y="1663"/>
                    </a:lnTo>
                    <a:lnTo>
                      <a:pt x="4759" y="1736"/>
                    </a:lnTo>
                    <a:lnTo>
                      <a:pt x="4642" y="1809"/>
                    </a:lnTo>
                    <a:lnTo>
                      <a:pt x="4540" y="1883"/>
                    </a:lnTo>
                    <a:lnTo>
                      <a:pt x="4437" y="1963"/>
                    </a:lnTo>
                    <a:lnTo>
                      <a:pt x="4254" y="2110"/>
                    </a:lnTo>
                    <a:lnTo>
                      <a:pt x="4064" y="2256"/>
                    </a:lnTo>
                    <a:lnTo>
                      <a:pt x="3874" y="2395"/>
                    </a:lnTo>
                    <a:lnTo>
                      <a:pt x="3676" y="2527"/>
                    </a:lnTo>
                    <a:lnTo>
                      <a:pt x="3485" y="2659"/>
                    </a:lnTo>
                    <a:lnTo>
                      <a:pt x="3295" y="2783"/>
                    </a:lnTo>
                    <a:lnTo>
                      <a:pt x="2907" y="3010"/>
                    </a:lnTo>
                    <a:lnTo>
                      <a:pt x="2534" y="3215"/>
                    </a:lnTo>
                    <a:lnTo>
                      <a:pt x="2160" y="3406"/>
                    </a:lnTo>
                    <a:lnTo>
                      <a:pt x="1809" y="3574"/>
                    </a:lnTo>
                    <a:lnTo>
                      <a:pt x="1472" y="3721"/>
                    </a:lnTo>
                    <a:lnTo>
                      <a:pt x="1164" y="3845"/>
                    </a:lnTo>
                    <a:lnTo>
                      <a:pt x="879" y="3955"/>
                    </a:lnTo>
                    <a:lnTo>
                      <a:pt x="630" y="4050"/>
                    </a:lnTo>
                    <a:lnTo>
                      <a:pt x="410" y="4123"/>
                    </a:lnTo>
                    <a:lnTo>
                      <a:pt x="110" y="4218"/>
                    </a:lnTo>
                    <a:lnTo>
                      <a:pt x="0" y="4248"/>
                    </a:lnTo>
                    <a:lnTo>
                      <a:pt x="139" y="5046"/>
                    </a:lnTo>
                    <a:lnTo>
                      <a:pt x="308" y="5902"/>
                    </a:lnTo>
                    <a:lnTo>
                      <a:pt x="513" y="6942"/>
                    </a:lnTo>
                    <a:lnTo>
                      <a:pt x="747" y="8070"/>
                    </a:lnTo>
                    <a:lnTo>
                      <a:pt x="871" y="8641"/>
                    </a:lnTo>
                    <a:lnTo>
                      <a:pt x="996" y="9197"/>
                    </a:lnTo>
                    <a:lnTo>
                      <a:pt x="1128" y="9732"/>
                    </a:lnTo>
                    <a:lnTo>
                      <a:pt x="1260" y="10222"/>
                    </a:lnTo>
                    <a:lnTo>
                      <a:pt x="1384" y="10669"/>
                    </a:lnTo>
                    <a:lnTo>
                      <a:pt x="1508" y="11065"/>
                    </a:lnTo>
                    <a:lnTo>
                      <a:pt x="1640" y="11445"/>
                    </a:lnTo>
                    <a:lnTo>
                      <a:pt x="1721" y="11658"/>
                    </a:lnTo>
                    <a:lnTo>
                      <a:pt x="1809" y="11885"/>
                    </a:lnTo>
                    <a:lnTo>
                      <a:pt x="1911" y="12119"/>
                    </a:lnTo>
                    <a:lnTo>
                      <a:pt x="2014" y="12361"/>
                    </a:lnTo>
                    <a:lnTo>
                      <a:pt x="2138" y="12602"/>
                    </a:lnTo>
                    <a:lnTo>
                      <a:pt x="2270" y="12858"/>
                    </a:lnTo>
                    <a:lnTo>
                      <a:pt x="2416" y="13107"/>
                    </a:lnTo>
                    <a:lnTo>
                      <a:pt x="2578" y="13364"/>
                    </a:lnTo>
                    <a:lnTo>
                      <a:pt x="2753" y="13620"/>
                    </a:lnTo>
                    <a:lnTo>
                      <a:pt x="2951" y="13876"/>
                    </a:lnTo>
                    <a:lnTo>
                      <a:pt x="3156" y="14125"/>
                    </a:lnTo>
                    <a:lnTo>
                      <a:pt x="3273" y="14250"/>
                    </a:lnTo>
                    <a:lnTo>
                      <a:pt x="3390" y="14367"/>
                    </a:lnTo>
                    <a:lnTo>
                      <a:pt x="3507" y="14491"/>
                    </a:lnTo>
                    <a:lnTo>
                      <a:pt x="3632" y="14608"/>
                    </a:lnTo>
                    <a:lnTo>
                      <a:pt x="3764" y="14726"/>
                    </a:lnTo>
                    <a:lnTo>
                      <a:pt x="3903" y="14835"/>
                    </a:lnTo>
                    <a:lnTo>
                      <a:pt x="4042" y="14945"/>
                    </a:lnTo>
                    <a:lnTo>
                      <a:pt x="4188" y="15055"/>
                    </a:lnTo>
                    <a:lnTo>
                      <a:pt x="4342" y="15158"/>
                    </a:lnTo>
                    <a:lnTo>
                      <a:pt x="4496" y="15260"/>
                    </a:lnTo>
                    <a:lnTo>
                      <a:pt x="4657" y="15363"/>
                    </a:lnTo>
                    <a:lnTo>
                      <a:pt x="4825" y="15458"/>
                    </a:lnTo>
                    <a:lnTo>
                      <a:pt x="5001" y="15546"/>
                    </a:lnTo>
                    <a:lnTo>
                      <a:pt x="5184" y="15633"/>
                    </a:lnTo>
                    <a:lnTo>
                      <a:pt x="5367" y="15721"/>
                    </a:lnTo>
                    <a:lnTo>
                      <a:pt x="5565" y="15795"/>
                    </a:lnTo>
                    <a:lnTo>
                      <a:pt x="5763" y="15875"/>
                    </a:lnTo>
                    <a:lnTo>
                      <a:pt x="5968" y="15941"/>
                    </a:lnTo>
                    <a:lnTo>
                      <a:pt x="6180" y="16007"/>
                    </a:lnTo>
                    <a:lnTo>
                      <a:pt x="6400" y="16065"/>
                    </a:lnTo>
                    <a:lnTo>
                      <a:pt x="6627" y="16124"/>
                    </a:lnTo>
                    <a:lnTo>
                      <a:pt x="6854" y="16168"/>
                    </a:lnTo>
                    <a:lnTo>
                      <a:pt x="7095" y="16212"/>
                    </a:lnTo>
                    <a:lnTo>
                      <a:pt x="7344" y="16249"/>
                    </a:lnTo>
                    <a:lnTo>
                      <a:pt x="7593" y="16278"/>
                    </a:lnTo>
                    <a:lnTo>
                      <a:pt x="7857" y="16307"/>
                    </a:lnTo>
                    <a:lnTo>
                      <a:pt x="8128" y="16322"/>
                    </a:lnTo>
                    <a:lnTo>
                      <a:pt x="8399" y="16329"/>
                    </a:lnTo>
                    <a:lnTo>
                      <a:pt x="8684" y="16336"/>
                    </a:lnTo>
                    <a:lnTo>
                      <a:pt x="8977" y="16336"/>
                    </a:lnTo>
                    <a:lnTo>
                      <a:pt x="9277" y="16322"/>
                    </a:lnTo>
                    <a:lnTo>
                      <a:pt x="9585" y="16307"/>
                    </a:lnTo>
                    <a:lnTo>
                      <a:pt x="9900" y="16278"/>
                    </a:lnTo>
                    <a:lnTo>
                      <a:pt x="10222" y="16241"/>
                    </a:lnTo>
                    <a:lnTo>
                      <a:pt x="10551" y="16205"/>
                    </a:lnTo>
                    <a:lnTo>
                      <a:pt x="10895" y="16153"/>
                    </a:lnTo>
                    <a:lnTo>
                      <a:pt x="11239" y="16087"/>
                    </a:lnTo>
                    <a:lnTo>
                      <a:pt x="11598" y="16022"/>
                    </a:lnTo>
                    <a:lnTo>
                      <a:pt x="11957" y="15948"/>
                    </a:lnTo>
                    <a:lnTo>
                      <a:pt x="12294" y="15868"/>
                    </a:lnTo>
                    <a:lnTo>
                      <a:pt x="12616" y="15780"/>
                    </a:lnTo>
                    <a:lnTo>
                      <a:pt x="12931" y="15685"/>
                    </a:lnTo>
                    <a:lnTo>
                      <a:pt x="13231" y="15590"/>
                    </a:lnTo>
                    <a:lnTo>
                      <a:pt x="13509" y="15487"/>
                    </a:lnTo>
                    <a:lnTo>
                      <a:pt x="13780" y="15377"/>
                    </a:lnTo>
                    <a:lnTo>
                      <a:pt x="14037" y="15267"/>
                    </a:lnTo>
                    <a:lnTo>
                      <a:pt x="14285" y="15150"/>
                    </a:lnTo>
                    <a:lnTo>
                      <a:pt x="14520" y="15033"/>
                    </a:lnTo>
                    <a:lnTo>
                      <a:pt x="14739" y="14909"/>
                    </a:lnTo>
                    <a:lnTo>
                      <a:pt x="14944" y="14777"/>
                    </a:lnTo>
                    <a:lnTo>
                      <a:pt x="15142" y="14645"/>
                    </a:lnTo>
                    <a:lnTo>
                      <a:pt x="15325" y="14506"/>
                    </a:lnTo>
                    <a:lnTo>
                      <a:pt x="15501" y="14367"/>
                    </a:lnTo>
                    <a:lnTo>
                      <a:pt x="15662" y="14228"/>
                    </a:lnTo>
                    <a:lnTo>
                      <a:pt x="15816" y="14081"/>
                    </a:lnTo>
                    <a:lnTo>
                      <a:pt x="15955" y="13935"/>
                    </a:lnTo>
                    <a:lnTo>
                      <a:pt x="16094" y="13781"/>
                    </a:lnTo>
                    <a:lnTo>
                      <a:pt x="16211" y="13627"/>
                    </a:lnTo>
                    <a:lnTo>
                      <a:pt x="16328" y="13473"/>
                    </a:lnTo>
                    <a:lnTo>
                      <a:pt x="16431" y="13312"/>
                    </a:lnTo>
                    <a:lnTo>
                      <a:pt x="16526" y="13151"/>
                    </a:lnTo>
                    <a:lnTo>
                      <a:pt x="16614" y="12990"/>
                    </a:lnTo>
                    <a:lnTo>
                      <a:pt x="16694" y="12829"/>
                    </a:lnTo>
                    <a:lnTo>
                      <a:pt x="16760" y="12661"/>
                    </a:lnTo>
                    <a:lnTo>
                      <a:pt x="16826" y="12492"/>
                    </a:lnTo>
                    <a:lnTo>
                      <a:pt x="16877" y="12324"/>
                    </a:lnTo>
                    <a:lnTo>
                      <a:pt x="16929" y="12156"/>
                    </a:lnTo>
                    <a:lnTo>
                      <a:pt x="16965" y="11987"/>
                    </a:lnTo>
                    <a:lnTo>
                      <a:pt x="17002" y="11819"/>
                    </a:lnTo>
                    <a:lnTo>
                      <a:pt x="17031" y="11650"/>
                    </a:lnTo>
                    <a:lnTo>
                      <a:pt x="17053" y="11482"/>
                    </a:lnTo>
                    <a:lnTo>
                      <a:pt x="17068" y="11306"/>
                    </a:lnTo>
                    <a:lnTo>
                      <a:pt x="17075" y="11138"/>
                    </a:lnTo>
                    <a:lnTo>
                      <a:pt x="17082" y="10969"/>
                    </a:lnTo>
                    <a:lnTo>
                      <a:pt x="17082" y="10801"/>
                    </a:lnTo>
                    <a:lnTo>
                      <a:pt x="17075" y="10633"/>
                    </a:lnTo>
                    <a:lnTo>
                      <a:pt x="17053" y="10296"/>
                    </a:lnTo>
                    <a:lnTo>
                      <a:pt x="17017" y="9966"/>
                    </a:lnTo>
                    <a:lnTo>
                      <a:pt x="16965" y="9644"/>
                    </a:lnTo>
                    <a:lnTo>
                      <a:pt x="16907" y="9322"/>
                    </a:lnTo>
                    <a:lnTo>
                      <a:pt x="16834" y="9014"/>
                    </a:lnTo>
                    <a:lnTo>
                      <a:pt x="16760" y="8721"/>
                    </a:lnTo>
                    <a:lnTo>
                      <a:pt x="16672" y="8436"/>
                    </a:lnTo>
                    <a:lnTo>
                      <a:pt x="16592" y="8165"/>
                    </a:lnTo>
                    <a:lnTo>
                      <a:pt x="16504" y="7901"/>
                    </a:lnTo>
                    <a:lnTo>
                      <a:pt x="16350" y="7440"/>
                    </a:lnTo>
                    <a:lnTo>
                      <a:pt x="16218" y="7052"/>
                    </a:lnTo>
                    <a:lnTo>
                      <a:pt x="16101" y="6679"/>
                    </a:lnTo>
                    <a:lnTo>
                      <a:pt x="15984" y="6269"/>
                    </a:lnTo>
                    <a:lnTo>
                      <a:pt x="15860" y="5822"/>
                    </a:lnTo>
                    <a:lnTo>
                      <a:pt x="15743" y="5353"/>
                    </a:lnTo>
                    <a:lnTo>
                      <a:pt x="15625" y="4863"/>
                    </a:lnTo>
                    <a:lnTo>
                      <a:pt x="15508" y="4358"/>
                    </a:lnTo>
                    <a:lnTo>
                      <a:pt x="15289" y="3354"/>
                    </a:lnTo>
                    <a:lnTo>
                      <a:pt x="15091" y="2388"/>
                    </a:lnTo>
                    <a:lnTo>
                      <a:pt x="14930" y="1531"/>
                    </a:lnTo>
                    <a:lnTo>
                      <a:pt x="14813" y="836"/>
                    </a:lnTo>
                    <a:lnTo>
                      <a:pt x="14776" y="572"/>
                    </a:lnTo>
                    <a:lnTo>
                      <a:pt x="14747" y="367"/>
                    </a:lnTo>
                    <a:lnTo>
                      <a:pt x="14739" y="323"/>
                    </a:lnTo>
                    <a:lnTo>
                      <a:pt x="14717" y="286"/>
                    </a:lnTo>
                    <a:lnTo>
                      <a:pt x="14681" y="250"/>
                    </a:lnTo>
                    <a:lnTo>
                      <a:pt x="14637" y="213"/>
                    </a:lnTo>
                    <a:lnTo>
                      <a:pt x="14586" y="184"/>
                    </a:lnTo>
                    <a:lnTo>
                      <a:pt x="14520" y="155"/>
                    </a:lnTo>
                    <a:lnTo>
                      <a:pt x="14447" y="133"/>
                    </a:lnTo>
                    <a:lnTo>
                      <a:pt x="14366" y="103"/>
                    </a:lnTo>
                    <a:lnTo>
                      <a:pt x="14168" y="67"/>
                    </a:lnTo>
                    <a:lnTo>
                      <a:pt x="13934" y="38"/>
                    </a:lnTo>
                    <a:lnTo>
                      <a:pt x="13670" y="16"/>
                    </a:lnTo>
                    <a:lnTo>
                      <a:pt x="13378" y="1"/>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2"/>
              <p:cNvSpPr/>
              <p:nvPr/>
            </p:nvSpPr>
            <p:spPr>
              <a:xfrm>
                <a:off x="3139925" y="456300"/>
                <a:ext cx="427075" cy="408425"/>
              </a:xfrm>
              <a:custGeom>
                <a:rect b="b" l="l" r="r" t="t"/>
                <a:pathLst>
                  <a:path extrusionOk="0" fill="none" h="16337" w="17083">
                    <a:moveTo>
                      <a:pt x="0" y="4248"/>
                    </a:moveTo>
                    <a:lnTo>
                      <a:pt x="0" y="4248"/>
                    </a:lnTo>
                    <a:lnTo>
                      <a:pt x="139" y="5046"/>
                    </a:lnTo>
                    <a:lnTo>
                      <a:pt x="308" y="5902"/>
                    </a:lnTo>
                    <a:lnTo>
                      <a:pt x="513" y="6942"/>
                    </a:lnTo>
                    <a:lnTo>
                      <a:pt x="747" y="8070"/>
                    </a:lnTo>
                    <a:lnTo>
                      <a:pt x="871" y="8641"/>
                    </a:lnTo>
                    <a:lnTo>
                      <a:pt x="996" y="9197"/>
                    </a:lnTo>
                    <a:lnTo>
                      <a:pt x="1128" y="9732"/>
                    </a:lnTo>
                    <a:lnTo>
                      <a:pt x="1260" y="10222"/>
                    </a:lnTo>
                    <a:lnTo>
                      <a:pt x="1384" y="10669"/>
                    </a:lnTo>
                    <a:lnTo>
                      <a:pt x="1508" y="11065"/>
                    </a:lnTo>
                    <a:lnTo>
                      <a:pt x="1508" y="11065"/>
                    </a:lnTo>
                    <a:lnTo>
                      <a:pt x="1640" y="11445"/>
                    </a:lnTo>
                    <a:lnTo>
                      <a:pt x="1721" y="11658"/>
                    </a:lnTo>
                    <a:lnTo>
                      <a:pt x="1809" y="11885"/>
                    </a:lnTo>
                    <a:lnTo>
                      <a:pt x="1911" y="12119"/>
                    </a:lnTo>
                    <a:lnTo>
                      <a:pt x="2014" y="12361"/>
                    </a:lnTo>
                    <a:lnTo>
                      <a:pt x="2138" y="12602"/>
                    </a:lnTo>
                    <a:lnTo>
                      <a:pt x="2270" y="12858"/>
                    </a:lnTo>
                    <a:lnTo>
                      <a:pt x="2416" y="13107"/>
                    </a:lnTo>
                    <a:lnTo>
                      <a:pt x="2578" y="13364"/>
                    </a:lnTo>
                    <a:lnTo>
                      <a:pt x="2753" y="13620"/>
                    </a:lnTo>
                    <a:lnTo>
                      <a:pt x="2951" y="13876"/>
                    </a:lnTo>
                    <a:lnTo>
                      <a:pt x="3156" y="14125"/>
                    </a:lnTo>
                    <a:lnTo>
                      <a:pt x="3273" y="14250"/>
                    </a:lnTo>
                    <a:lnTo>
                      <a:pt x="3390" y="14367"/>
                    </a:lnTo>
                    <a:lnTo>
                      <a:pt x="3507" y="14491"/>
                    </a:lnTo>
                    <a:lnTo>
                      <a:pt x="3632" y="14608"/>
                    </a:lnTo>
                    <a:lnTo>
                      <a:pt x="3764" y="14726"/>
                    </a:lnTo>
                    <a:lnTo>
                      <a:pt x="3903" y="14835"/>
                    </a:lnTo>
                    <a:lnTo>
                      <a:pt x="4042" y="14945"/>
                    </a:lnTo>
                    <a:lnTo>
                      <a:pt x="4188" y="15055"/>
                    </a:lnTo>
                    <a:lnTo>
                      <a:pt x="4342" y="15158"/>
                    </a:lnTo>
                    <a:lnTo>
                      <a:pt x="4496" y="15260"/>
                    </a:lnTo>
                    <a:lnTo>
                      <a:pt x="4657" y="15363"/>
                    </a:lnTo>
                    <a:lnTo>
                      <a:pt x="4825" y="15458"/>
                    </a:lnTo>
                    <a:lnTo>
                      <a:pt x="5001" y="15546"/>
                    </a:lnTo>
                    <a:lnTo>
                      <a:pt x="5184" y="15633"/>
                    </a:lnTo>
                    <a:lnTo>
                      <a:pt x="5367" y="15721"/>
                    </a:lnTo>
                    <a:lnTo>
                      <a:pt x="5565" y="15795"/>
                    </a:lnTo>
                    <a:lnTo>
                      <a:pt x="5763" y="15875"/>
                    </a:lnTo>
                    <a:lnTo>
                      <a:pt x="5968" y="15941"/>
                    </a:lnTo>
                    <a:lnTo>
                      <a:pt x="6180" y="16007"/>
                    </a:lnTo>
                    <a:lnTo>
                      <a:pt x="6400" y="16065"/>
                    </a:lnTo>
                    <a:lnTo>
                      <a:pt x="6627" y="16124"/>
                    </a:lnTo>
                    <a:lnTo>
                      <a:pt x="6854" y="16168"/>
                    </a:lnTo>
                    <a:lnTo>
                      <a:pt x="7095" y="16212"/>
                    </a:lnTo>
                    <a:lnTo>
                      <a:pt x="7344" y="16249"/>
                    </a:lnTo>
                    <a:lnTo>
                      <a:pt x="7593" y="16278"/>
                    </a:lnTo>
                    <a:lnTo>
                      <a:pt x="7857" y="16307"/>
                    </a:lnTo>
                    <a:lnTo>
                      <a:pt x="8128" y="16322"/>
                    </a:lnTo>
                    <a:lnTo>
                      <a:pt x="8399" y="16329"/>
                    </a:lnTo>
                    <a:lnTo>
                      <a:pt x="8684" y="16336"/>
                    </a:lnTo>
                    <a:lnTo>
                      <a:pt x="8977" y="16336"/>
                    </a:lnTo>
                    <a:lnTo>
                      <a:pt x="9277" y="16322"/>
                    </a:lnTo>
                    <a:lnTo>
                      <a:pt x="9585" y="16307"/>
                    </a:lnTo>
                    <a:lnTo>
                      <a:pt x="9900" y="16278"/>
                    </a:lnTo>
                    <a:lnTo>
                      <a:pt x="10222" y="16241"/>
                    </a:lnTo>
                    <a:lnTo>
                      <a:pt x="10551" y="16205"/>
                    </a:lnTo>
                    <a:lnTo>
                      <a:pt x="10895" y="16153"/>
                    </a:lnTo>
                    <a:lnTo>
                      <a:pt x="11239" y="16087"/>
                    </a:lnTo>
                    <a:lnTo>
                      <a:pt x="11598" y="16022"/>
                    </a:lnTo>
                    <a:lnTo>
                      <a:pt x="11598" y="16022"/>
                    </a:lnTo>
                    <a:lnTo>
                      <a:pt x="11957" y="15948"/>
                    </a:lnTo>
                    <a:lnTo>
                      <a:pt x="12294" y="15868"/>
                    </a:lnTo>
                    <a:lnTo>
                      <a:pt x="12616" y="15780"/>
                    </a:lnTo>
                    <a:lnTo>
                      <a:pt x="12931" y="15685"/>
                    </a:lnTo>
                    <a:lnTo>
                      <a:pt x="13231" y="15590"/>
                    </a:lnTo>
                    <a:lnTo>
                      <a:pt x="13509" y="15487"/>
                    </a:lnTo>
                    <a:lnTo>
                      <a:pt x="13780" y="15377"/>
                    </a:lnTo>
                    <a:lnTo>
                      <a:pt x="14037" y="15267"/>
                    </a:lnTo>
                    <a:lnTo>
                      <a:pt x="14285" y="15150"/>
                    </a:lnTo>
                    <a:lnTo>
                      <a:pt x="14520" y="15033"/>
                    </a:lnTo>
                    <a:lnTo>
                      <a:pt x="14739" y="14909"/>
                    </a:lnTo>
                    <a:lnTo>
                      <a:pt x="14944" y="14777"/>
                    </a:lnTo>
                    <a:lnTo>
                      <a:pt x="15142" y="14645"/>
                    </a:lnTo>
                    <a:lnTo>
                      <a:pt x="15325" y="14506"/>
                    </a:lnTo>
                    <a:lnTo>
                      <a:pt x="15501" y="14367"/>
                    </a:lnTo>
                    <a:lnTo>
                      <a:pt x="15662" y="14228"/>
                    </a:lnTo>
                    <a:lnTo>
                      <a:pt x="15816" y="14081"/>
                    </a:lnTo>
                    <a:lnTo>
                      <a:pt x="15955" y="13935"/>
                    </a:lnTo>
                    <a:lnTo>
                      <a:pt x="16094" y="13781"/>
                    </a:lnTo>
                    <a:lnTo>
                      <a:pt x="16211" y="13627"/>
                    </a:lnTo>
                    <a:lnTo>
                      <a:pt x="16328" y="13473"/>
                    </a:lnTo>
                    <a:lnTo>
                      <a:pt x="16431" y="13312"/>
                    </a:lnTo>
                    <a:lnTo>
                      <a:pt x="16526" y="13151"/>
                    </a:lnTo>
                    <a:lnTo>
                      <a:pt x="16614" y="12990"/>
                    </a:lnTo>
                    <a:lnTo>
                      <a:pt x="16694" y="12829"/>
                    </a:lnTo>
                    <a:lnTo>
                      <a:pt x="16760" y="12661"/>
                    </a:lnTo>
                    <a:lnTo>
                      <a:pt x="16826" y="12492"/>
                    </a:lnTo>
                    <a:lnTo>
                      <a:pt x="16877" y="12324"/>
                    </a:lnTo>
                    <a:lnTo>
                      <a:pt x="16929" y="12156"/>
                    </a:lnTo>
                    <a:lnTo>
                      <a:pt x="16965" y="11987"/>
                    </a:lnTo>
                    <a:lnTo>
                      <a:pt x="17002" y="11819"/>
                    </a:lnTo>
                    <a:lnTo>
                      <a:pt x="17031" y="11650"/>
                    </a:lnTo>
                    <a:lnTo>
                      <a:pt x="17053" y="11482"/>
                    </a:lnTo>
                    <a:lnTo>
                      <a:pt x="17068" y="11306"/>
                    </a:lnTo>
                    <a:lnTo>
                      <a:pt x="17075" y="11138"/>
                    </a:lnTo>
                    <a:lnTo>
                      <a:pt x="17082" y="10969"/>
                    </a:lnTo>
                    <a:lnTo>
                      <a:pt x="17082" y="10801"/>
                    </a:lnTo>
                    <a:lnTo>
                      <a:pt x="17075" y="10633"/>
                    </a:lnTo>
                    <a:lnTo>
                      <a:pt x="17053" y="10296"/>
                    </a:lnTo>
                    <a:lnTo>
                      <a:pt x="17017" y="9966"/>
                    </a:lnTo>
                    <a:lnTo>
                      <a:pt x="16965" y="9644"/>
                    </a:lnTo>
                    <a:lnTo>
                      <a:pt x="16907" y="9322"/>
                    </a:lnTo>
                    <a:lnTo>
                      <a:pt x="16834" y="9014"/>
                    </a:lnTo>
                    <a:lnTo>
                      <a:pt x="16760" y="8721"/>
                    </a:lnTo>
                    <a:lnTo>
                      <a:pt x="16672" y="8436"/>
                    </a:lnTo>
                    <a:lnTo>
                      <a:pt x="16592" y="8165"/>
                    </a:lnTo>
                    <a:lnTo>
                      <a:pt x="16504" y="7901"/>
                    </a:lnTo>
                    <a:lnTo>
                      <a:pt x="16350" y="7440"/>
                    </a:lnTo>
                    <a:lnTo>
                      <a:pt x="16218" y="7052"/>
                    </a:lnTo>
                    <a:lnTo>
                      <a:pt x="16218" y="7052"/>
                    </a:lnTo>
                    <a:lnTo>
                      <a:pt x="16101" y="6679"/>
                    </a:lnTo>
                    <a:lnTo>
                      <a:pt x="15984" y="6269"/>
                    </a:lnTo>
                    <a:lnTo>
                      <a:pt x="15860" y="5822"/>
                    </a:lnTo>
                    <a:lnTo>
                      <a:pt x="15743" y="5353"/>
                    </a:lnTo>
                    <a:lnTo>
                      <a:pt x="15625" y="4863"/>
                    </a:lnTo>
                    <a:lnTo>
                      <a:pt x="15508" y="4358"/>
                    </a:lnTo>
                    <a:lnTo>
                      <a:pt x="15289" y="3354"/>
                    </a:lnTo>
                    <a:lnTo>
                      <a:pt x="15091" y="2388"/>
                    </a:lnTo>
                    <a:lnTo>
                      <a:pt x="14930" y="1531"/>
                    </a:lnTo>
                    <a:lnTo>
                      <a:pt x="14813" y="836"/>
                    </a:lnTo>
                    <a:lnTo>
                      <a:pt x="14776" y="572"/>
                    </a:lnTo>
                    <a:lnTo>
                      <a:pt x="14747" y="367"/>
                    </a:lnTo>
                    <a:lnTo>
                      <a:pt x="14747" y="367"/>
                    </a:lnTo>
                    <a:lnTo>
                      <a:pt x="14739" y="323"/>
                    </a:lnTo>
                    <a:lnTo>
                      <a:pt x="14717" y="286"/>
                    </a:lnTo>
                    <a:lnTo>
                      <a:pt x="14681" y="250"/>
                    </a:lnTo>
                    <a:lnTo>
                      <a:pt x="14637" y="213"/>
                    </a:lnTo>
                    <a:lnTo>
                      <a:pt x="14586" y="184"/>
                    </a:lnTo>
                    <a:lnTo>
                      <a:pt x="14520" y="155"/>
                    </a:lnTo>
                    <a:lnTo>
                      <a:pt x="14447" y="133"/>
                    </a:lnTo>
                    <a:lnTo>
                      <a:pt x="14366" y="103"/>
                    </a:lnTo>
                    <a:lnTo>
                      <a:pt x="14168" y="67"/>
                    </a:lnTo>
                    <a:lnTo>
                      <a:pt x="13934" y="38"/>
                    </a:lnTo>
                    <a:lnTo>
                      <a:pt x="13670" y="16"/>
                    </a:lnTo>
                    <a:lnTo>
                      <a:pt x="13378" y="1"/>
                    </a:lnTo>
                    <a:lnTo>
                      <a:pt x="13063" y="1"/>
                    </a:lnTo>
                    <a:lnTo>
                      <a:pt x="12719" y="1"/>
                    </a:lnTo>
                    <a:lnTo>
                      <a:pt x="12352" y="16"/>
                    </a:lnTo>
                    <a:lnTo>
                      <a:pt x="11972" y="38"/>
                    </a:lnTo>
                    <a:lnTo>
                      <a:pt x="11576" y="67"/>
                    </a:lnTo>
                    <a:lnTo>
                      <a:pt x="11159" y="111"/>
                    </a:lnTo>
                    <a:lnTo>
                      <a:pt x="10734" y="155"/>
                    </a:lnTo>
                    <a:lnTo>
                      <a:pt x="10310" y="206"/>
                    </a:lnTo>
                    <a:lnTo>
                      <a:pt x="9870" y="272"/>
                    </a:lnTo>
                    <a:lnTo>
                      <a:pt x="9431" y="338"/>
                    </a:lnTo>
                    <a:lnTo>
                      <a:pt x="8992" y="411"/>
                    </a:lnTo>
                    <a:lnTo>
                      <a:pt x="8552" y="499"/>
                    </a:lnTo>
                    <a:lnTo>
                      <a:pt x="8120" y="587"/>
                    </a:lnTo>
                    <a:lnTo>
                      <a:pt x="7696" y="682"/>
                    </a:lnTo>
                    <a:lnTo>
                      <a:pt x="7278" y="784"/>
                    </a:lnTo>
                    <a:lnTo>
                      <a:pt x="6876" y="894"/>
                    </a:lnTo>
                    <a:lnTo>
                      <a:pt x="6487" y="1004"/>
                    </a:lnTo>
                    <a:lnTo>
                      <a:pt x="6121" y="1128"/>
                    </a:lnTo>
                    <a:lnTo>
                      <a:pt x="5770" y="1253"/>
                    </a:lnTo>
                    <a:lnTo>
                      <a:pt x="5448" y="1385"/>
                    </a:lnTo>
                    <a:lnTo>
                      <a:pt x="5148" y="1524"/>
                    </a:lnTo>
                    <a:lnTo>
                      <a:pt x="5016" y="1590"/>
                    </a:lnTo>
                    <a:lnTo>
                      <a:pt x="4884" y="1663"/>
                    </a:lnTo>
                    <a:lnTo>
                      <a:pt x="4759" y="1736"/>
                    </a:lnTo>
                    <a:lnTo>
                      <a:pt x="4642" y="1809"/>
                    </a:lnTo>
                    <a:lnTo>
                      <a:pt x="4540" y="1883"/>
                    </a:lnTo>
                    <a:lnTo>
                      <a:pt x="4437" y="1963"/>
                    </a:lnTo>
                    <a:lnTo>
                      <a:pt x="4437" y="1963"/>
                    </a:lnTo>
                    <a:lnTo>
                      <a:pt x="4254" y="2110"/>
                    </a:lnTo>
                    <a:lnTo>
                      <a:pt x="4064" y="2256"/>
                    </a:lnTo>
                    <a:lnTo>
                      <a:pt x="3874" y="2395"/>
                    </a:lnTo>
                    <a:lnTo>
                      <a:pt x="3676" y="2527"/>
                    </a:lnTo>
                    <a:lnTo>
                      <a:pt x="3485" y="2659"/>
                    </a:lnTo>
                    <a:lnTo>
                      <a:pt x="3295" y="2783"/>
                    </a:lnTo>
                    <a:lnTo>
                      <a:pt x="2907" y="3010"/>
                    </a:lnTo>
                    <a:lnTo>
                      <a:pt x="2534" y="3215"/>
                    </a:lnTo>
                    <a:lnTo>
                      <a:pt x="2160" y="3406"/>
                    </a:lnTo>
                    <a:lnTo>
                      <a:pt x="1809" y="3574"/>
                    </a:lnTo>
                    <a:lnTo>
                      <a:pt x="1472" y="3721"/>
                    </a:lnTo>
                    <a:lnTo>
                      <a:pt x="1164" y="3845"/>
                    </a:lnTo>
                    <a:lnTo>
                      <a:pt x="879" y="3955"/>
                    </a:lnTo>
                    <a:lnTo>
                      <a:pt x="630" y="4050"/>
                    </a:lnTo>
                    <a:lnTo>
                      <a:pt x="410" y="4123"/>
                    </a:lnTo>
                    <a:lnTo>
                      <a:pt x="110" y="4218"/>
                    </a:lnTo>
                    <a:lnTo>
                      <a:pt x="0" y="42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2"/>
              <p:cNvSpPr/>
              <p:nvPr/>
            </p:nvSpPr>
            <p:spPr>
              <a:xfrm>
                <a:off x="3111725" y="417675"/>
                <a:ext cx="416825" cy="242750"/>
              </a:xfrm>
              <a:custGeom>
                <a:rect b="b" l="l" r="r" t="t"/>
                <a:pathLst>
                  <a:path extrusionOk="0" h="9710" w="16673">
                    <a:moveTo>
                      <a:pt x="12799" y="1"/>
                    </a:moveTo>
                    <a:lnTo>
                      <a:pt x="12507" y="8"/>
                    </a:lnTo>
                    <a:lnTo>
                      <a:pt x="12214" y="16"/>
                    </a:lnTo>
                    <a:lnTo>
                      <a:pt x="11914" y="38"/>
                    </a:lnTo>
                    <a:lnTo>
                      <a:pt x="11613" y="67"/>
                    </a:lnTo>
                    <a:lnTo>
                      <a:pt x="11298" y="96"/>
                    </a:lnTo>
                    <a:lnTo>
                      <a:pt x="10984" y="133"/>
                    </a:lnTo>
                    <a:lnTo>
                      <a:pt x="10654" y="184"/>
                    </a:lnTo>
                    <a:lnTo>
                      <a:pt x="10332" y="235"/>
                    </a:lnTo>
                    <a:lnTo>
                      <a:pt x="9995" y="287"/>
                    </a:lnTo>
                    <a:lnTo>
                      <a:pt x="9658" y="352"/>
                    </a:lnTo>
                    <a:lnTo>
                      <a:pt x="9322" y="418"/>
                    </a:lnTo>
                    <a:lnTo>
                      <a:pt x="8633" y="572"/>
                    </a:lnTo>
                    <a:lnTo>
                      <a:pt x="8282" y="660"/>
                    </a:lnTo>
                    <a:lnTo>
                      <a:pt x="7938" y="748"/>
                    </a:lnTo>
                    <a:lnTo>
                      <a:pt x="7594" y="850"/>
                    </a:lnTo>
                    <a:lnTo>
                      <a:pt x="7257" y="953"/>
                    </a:lnTo>
                    <a:lnTo>
                      <a:pt x="6920" y="1070"/>
                    </a:lnTo>
                    <a:lnTo>
                      <a:pt x="6583" y="1187"/>
                    </a:lnTo>
                    <a:lnTo>
                      <a:pt x="6254" y="1312"/>
                    </a:lnTo>
                    <a:lnTo>
                      <a:pt x="5924" y="1436"/>
                    </a:lnTo>
                    <a:lnTo>
                      <a:pt x="5602" y="1568"/>
                    </a:lnTo>
                    <a:lnTo>
                      <a:pt x="5287" y="1707"/>
                    </a:lnTo>
                    <a:lnTo>
                      <a:pt x="4980" y="1853"/>
                    </a:lnTo>
                    <a:lnTo>
                      <a:pt x="4672" y="1993"/>
                    </a:lnTo>
                    <a:lnTo>
                      <a:pt x="4372" y="2146"/>
                    </a:lnTo>
                    <a:lnTo>
                      <a:pt x="4086" y="2293"/>
                    </a:lnTo>
                    <a:lnTo>
                      <a:pt x="3801" y="2447"/>
                    </a:lnTo>
                    <a:lnTo>
                      <a:pt x="3522" y="2608"/>
                    </a:lnTo>
                    <a:lnTo>
                      <a:pt x="3259" y="2761"/>
                    </a:lnTo>
                    <a:lnTo>
                      <a:pt x="2995" y="2922"/>
                    </a:lnTo>
                    <a:lnTo>
                      <a:pt x="2746" y="3084"/>
                    </a:lnTo>
                    <a:lnTo>
                      <a:pt x="2505" y="3245"/>
                    </a:lnTo>
                    <a:lnTo>
                      <a:pt x="2278" y="3398"/>
                    </a:lnTo>
                    <a:lnTo>
                      <a:pt x="2058" y="3559"/>
                    </a:lnTo>
                    <a:lnTo>
                      <a:pt x="1846" y="3721"/>
                    </a:lnTo>
                    <a:lnTo>
                      <a:pt x="1648" y="3882"/>
                    </a:lnTo>
                    <a:lnTo>
                      <a:pt x="1465" y="4035"/>
                    </a:lnTo>
                    <a:lnTo>
                      <a:pt x="1289" y="4189"/>
                    </a:lnTo>
                    <a:lnTo>
                      <a:pt x="1128" y="4343"/>
                    </a:lnTo>
                    <a:lnTo>
                      <a:pt x="974" y="4489"/>
                    </a:lnTo>
                    <a:lnTo>
                      <a:pt x="843" y="4643"/>
                    </a:lnTo>
                    <a:lnTo>
                      <a:pt x="718" y="4782"/>
                    </a:lnTo>
                    <a:lnTo>
                      <a:pt x="616" y="4921"/>
                    </a:lnTo>
                    <a:lnTo>
                      <a:pt x="520" y="5060"/>
                    </a:lnTo>
                    <a:lnTo>
                      <a:pt x="440" y="5192"/>
                    </a:lnTo>
                    <a:lnTo>
                      <a:pt x="367" y="5339"/>
                    </a:lnTo>
                    <a:lnTo>
                      <a:pt x="301" y="5485"/>
                    </a:lnTo>
                    <a:lnTo>
                      <a:pt x="235" y="5639"/>
                    </a:lnTo>
                    <a:lnTo>
                      <a:pt x="184" y="5800"/>
                    </a:lnTo>
                    <a:lnTo>
                      <a:pt x="132" y="5961"/>
                    </a:lnTo>
                    <a:lnTo>
                      <a:pt x="96" y="6130"/>
                    </a:lnTo>
                    <a:lnTo>
                      <a:pt x="59" y="6298"/>
                    </a:lnTo>
                    <a:lnTo>
                      <a:pt x="37" y="6474"/>
                    </a:lnTo>
                    <a:lnTo>
                      <a:pt x="15" y="6649"/>
                    </a:lnTo>
                    <a:lnTo>
                      <a:pt x="1" y="6818"/>
                    </a:lnTo>
                    <a:lnTo>
                      <a:pt x="1" y="6994"/>
                    </a:lnTo>
                    <a:lnTo>
                      <a:pt x="1" y="7169"/>
                    </a:lnTo>
                    <a:lnTo>
                      <a:pt x="8" y="7345"/>
                    </a:lnTo>
                    <a:lnTo>
                      <a:pt x="23" y="7521"/>
                    </a:lnTo>
                    <a:lnTo>
                      <a:pt x="44" y="7689"/>
                    </a:lnTo>
                    <a:lnTo>
                      <a:pt x="74" y="7858"/>
                    </a:lnTo>
                    <a:lnTo>
                      <a:pt x="110" y="8026"/>
                    </a:lnTo>
                    <a:lnTo>
                      <a:pt x="154" y="8187"/>
                    </a:lnTo>
                    <a:lnTo>
                      <a:pt x="206" y="8348"/>
                    </a:lnTo>
                    <a:lnTo>
                      <a:pt x="264" y="8502"/>
                    </a:lnTo>
                    <a:lnTo>
                      <a:pt x="330" y="8648"/>
                    </a:lnTo>
                    <a:lnTo>
                      <a:pt x="403" y="8795"/>
                    </a:lnTo>
                    <a:lnTo>
                      <a:pt x="484" y="8927"/>
                    </a:lnTo>
                    <a:lnTo>
                      <a:pt x="572" y="9058"/>
                    </a:lnTo>
                    <a:lnTo>
                      <a:pt x="667" y="9175"/>
                    </a:lnTo>
                    <a:lnTo>
                      <a:pt x="769" y="9293"/>
                    </a:lnTo>
                    <a:lnTo>
                      <a:pt x="879" y="9395"/>
                    </a:lnTo>
                    <a:lnTo>
                      <a:pt x="989" y="9490"/>
                    </a:lnTo>
                    <a:lnTo>
                      <a:pt x="1113" y="9578"/>
                    </a:lnTo>
                    <a:lnTo>
                      <a:pt x="1245" y="9651"/>
                    </a:lnTo>
                    <a:lnTo>
                      <a:pt x="1384" y="9710"/>
                    </a:lnTo>
                    <a:lnTo>
                      <a:pt x="1414" y="9659"/>
                    </a:lnTo>
                    <a:lnTo>
                      <a:pt x="1494" y="9505"/>
                    </a:lnTo>
                    <a:lnTo>
                      <a:pt x="1633" y="9263"/>
                    </a:lnTo>
                    <a:lnTo>
                      <a:pt x="1831" y="8948"/>
                    </a:lnTo>
                    <a:lnTo>
                      <a:pt x="1956" y="8765"/>
                    </a:lnTo>
                    <a:lnTo>
                      <a:pt x="2095" y="8568"/>
                    </a:lnTo>
                    <a:lnTo>
                      <a:pt x="2256" y="8363"/>
                    </a:lnTo>
                    <a:lnTo>
                      <a:pt x="2431" y="8136"/>
                    </a:lnTo>
                    <a:lnTo>
                      <a:pt x="2622" y="7909"/>
                    </a:lnTo>
                    <a:lnTo>
                      <a:pt x="2834" y="7667"/>
                    </a:lnTo>
                    <a:lnTo>
                      <a:pt x="3068" y="7418"/>
                    </a:lnTo>
                    <a:lnTo>
                      <a:pt x="3317" y="7162"/>
                    </a:lnTo>
                    <a:lnTo>
                      <a:pt x="3581" y="6906"/>
                    </a:lnTo>
                    <a:lnTo>
                      <a:pt x="3874" y="6649"/>
                    </a:lnTo>
                    <a:lnTo>
                      <a:pt x="4181" y="6386"/>
                    </a:lnTo>
                    <a:lnTo>
                      <a:pt x="4511" y="6122"/>
                    </a:lnTo>
                    <a:lnTo>
                      <a:pt x="4862" y="5866"/>
                    </a:lnTo>
                    <a:lnTo>
                      <a:pt x="5228" y="5610"/>
                    </a:lnTo>
                    <a:lnTo>
                      <a:pt x="5624" y="5361"/>
                    </a:lnTo>
                    <a:lnTo>
                      <a:pt x="5829" y="5236"/>
                    </a:lnTo>
                    <a:lnTo>
                      <a:pt x="6041" y="5112"/>
                    </a:lnTo>
                    <a:lnTo>
                      <a:pt x="6261" y="4995"/>
                    </a:lnTo>
                    <a:lnTo>
                      <a:pt x="6481" y="4877"/>
                    </a:lnTo>
                    <a:lnTo>
                      <a:pt x="6708" y="4760"/>
                    </a:lnTo>
                    <a:lnTo>
                      <a:pt x="6942" y="4643"/>
                    </a:lnTo>
                    <a:lnTo>
                      <a:pt x="7183" y="4533"/>
                    </a:lnTo>
                    <a:lnTo>
                      <a:pt x="7432" y="4431"/>
                    </a:lnTo>
                    <a:lnTo>
                      <a:pt x="7681" y="4321"/>
                    </a:lnTo>
                    <a:lnTo>
                      <a:pt x="7938" y="4226"/>
                    </a:lnTo>
                    <a:lnTo>
                      <a:pt x="8201" y="4123"/>
                    </a:lnTo>
                    <a:lnTo>
                      <a:pt x="8472" y="4028"/>
                    </a:lnTo>
                    <a:lnTo>
                      <a:pt x="8750" y="3940"/>
                    </a:lnTo>
                    <a:lnTo>
                      <a:pt x="9029" y="3852"/>
                    </a:lnTo>
                    <a:lnTo>
                      <a:pt x="9322" y="3772"/>
                    </a:lnTo>
                    <a:lnTo>
                      <a:pt x="9614" y="3691"/>
                    </a:lnTo>
                    <a:lnTo>
                      <a:pt x="9915" y="3618"/>
                    </a:lnTo>
                    <a:lnTo>
                      <a:pt x="10229" y="3552"/>
                    </a:lnTo>
                    <a:lnTo>
                      <a:pt x="10830" y="3428"/>
                    </a:lnTo>
                    <a:lnTo>
                      <a:pt x="11386" y="3325"/>
                    </a:lnTo>
                    <a:lnTo>
                      <a:pt x="11914" y="3245"/>
                    </a:lnTo>
                    <a:lnTo>
                      <a:pt x="12397" y="3186"/>
                    </a:lnTo>
                    <a:lnTo>
                      <a:pt x="12843" y="3142"/>
                    </a:lnTo>
                    <a:lnTo>
                      <a:pt x="13261" y="3113"/>
                    </a:lnTo>
                    <a:lnTo>
                      <a:pt x="13634" y="3098"/>
                    </a:lnTo>
                    <a:lnTo>
                      <a:pt x="13986" y="3105"/>
                    </a:lnTo>
                    <a:lnTo>
                      <a:pt x="14301" y="3120"/>
                    </a:lnTo>
                    <a:lnTo>
                      <a:pt x="14586" y="3149"/>
                    </a:lnTo>
                    <a:lnTo>
                      <a:pt x="14850" y="3186"/>
                    </a:lnTo>
                    <a:lnTo>
                      <a:pt x="15077" y="3237"/>
                    </a:lnTo>
                    <a:lnTo>
                      <a:pt x="15289" y="3296"/>
                    </a:lnTo>
                    <a:lnTo>
                      <a:pt x="15472" y="3362"/>
                    </a:lnTo>
                    <a:lnTo>
                      <a:pt x="15633" y="3428"/>
                    </a:lnTo>
                    <a:lnTo>
                      <a:pt x="15772" y="3508"/>
                    </a:lnTo>
                    <a:lnTo>
                      <a:pt x="15897" y="3589"/>
                    </a:lnTo>
                    <a:lnTo>
                      <a:pt x="15999" y="3677"/>
                    </a:lnTo>
                    <a:lnTo>
                      <a:pt x="16087" y="3757"/>
                    </a:lnTo>
                    <a:lnTo>
                      <a:pt x="16160" y="3845"/>
                    </a:lnTo>
                    <a:lnTo>
                      <a:pt x="16212" y="3933"/>
                    </a:lnTo>
                    <a:lnTo>
                      <a:pt x="16263" y="4021"/>
                    </a:lnTo>
                    <a:lnTo>
                      <a:pt x="16292" y="4101"/>
                    </a:lnTo>
                    <a:lnTo>
                      <a:pt x="16321" y="4182"/>
                    </a:lnTo>
                    <a:lnTo>
                      <a:pt x="16336" y="4255"/>
                    </a:lnTo>
                    <a:lnTo>
                      <a:pt x="16343" y="4321"/>
                    </a:lnTo>
                    <a:lnTo>
                      <a:pt x="16351" y="4431"/>
                    </a:lnTo>
                    <a:lnTo>
                      <a:pt x="16343" y="4504"/>
                    </a:lnTo>
                    <a:lnTo>
                      <a:pt x="16343" y="4533"/>
                    </a:lnTo>
                    <a:lnTo>
                      <a:pt x="16373" y="4482"/>
                    </a:lnTo>
                    <a:lnTo>
                      <a:pt x="16402" y="4416"/>
                    </a:lnTo>
                    <a:lnTo>
                      <a:pt x="16446" y="4328"/>
                    </a:lnTo>
                    <a:lnTo>
                      <a:pt x="16490" y="4218"/>
                    </a:lnTo>
                    <a:lnTo>
                      <a:pt x="16534" y="4079"/>
                    </a:lnTo>
                    <a:lnTo>
                      <a:pt x="16578" y="3926"/>
                    </a:lnTo>
                    <a:lnTo>
                      <a:pt x="16622" y="3743"/>
                    </a:lnTo>
                    <a:lnTo>
                      <a:pt x="16651" y="3537"/>
                    </a:lnTo>
                    <a:lnTo>
                      <a:pt x="16666" y="3311"/>
                    </a:lnTo>
                    <a:lnTo>
                      <a:pt x="16673" y="3069"/>
                    </a:lnTo>
                    <a:lnTo>
                      <a:pt x="16666" y="2937"/>
                    </a:lnTo>
                    <a:lnTo>
                      <a:pt x="16658" y="2805"/>
                    </a:lnTo>
                    <a:lnTo>
                      <a:pt x="16644" y="2659"/>
                    </a:lnTo>
                    <a:lnTo>
                      <a:pt x="16622" y="2512"/>
                    </a:lnTo>
                    <a:lnTo>
                      <a:pt x="16592" y="2366"/>
                    </a:lnTo>
                    <a:lnTo>
                      <a:pt x="16563" y="2212"/>
                    </a:lnTo>
                    <a:lnTo>
                      <a:pt x="16519" y="2051"/>
                    </a:lnTo>
                    <a:lnTo>
                      <a:pt x="16468" y="1883"/>
                    </a:lnTo>
                    <a:lnTo>
                      <a:pt x="16417" y="1714"/>
                    </a:lnTo>
                    <a:lnTo>
                      <a:pt x="16351" y="1546"/>
                    </a:lnTo>
                    <a:lnTo>
                      <a:pt x="16314" y="1458"/>
                    </a:lnTo>
                    <a:lnTo>
                      <a:pt x="16277" y="1370"/>
                    </a:lnTo>
                    <a:lnTo>
                      <a:pt x="16234" y="1290"/>
                    </a:lnTo>
                    <a:lnTo>
                      <a:pt x="16182" y="1216"/>
                    </a:lnTo>
                    <a:lnTo>
                      <a:pt x="16131" y="1136"/>
                    </a:lnTo>
                    <a:lnTo>
                      <a:pt x="16080" y="1063"/>
                    </a:lnTo>
                    <a:lnTo>
                      <a:pt x="15963" y="931"/>
                    </a:lnTo>
                    <a:lnTo>
                      <a:pt x="15831" y="799"/>
                    </a:lnTo>
                    <a:lnTo>
                      <a:pt x="15684" y="682"/>
                    </a:lnTo>
                    <a:lnTo>
                      <a:pt x="15523" y="579"/>
                    </a:lnTo>
                    <a:lnTo>
                      <a:pt x="15355" y="477"/>
                    </a:lnTo>
                    <a:lnTo>
                      <a:pt x="15172" y="389"/>
                    </a:lnTo>
                    <a:lnTo>
                      <a:pt x="14981" y="316"/>
                    </a:lnTo>
                    <a:lnTo>
                      <a:pt x="14776" y="243"/>
                    </a:lnTo>
                    <a:lnTo>
                      <a:pt x="14564" y="184"/>
                    </a:lnTo>
                    <a:lnTo>
                      <a:pt x="14337" y="133"/>
                    </a:lnTo>
                    <a:lnTo>
                      <a:pt x="14103" y="89"/>
                    </a:lnTo>
                    <a:lnTo>
                      <a:pt x="13861" y="60"/>
                    </a:lnTo>
                    <a:lnTo>
                      <a:pt x="13605" y="30"/>
                    </a:lnTo>
                    <a:lnTo>
                      <a:pt x="13341" y="16"/>
                    </a:lnTo>
                    <a:lnTo>
                      <a:pt x="1307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2"/>
              <p:cNvSpPr/>
              <p:nvPr/>
            </p:nvSpPr>
            <p:spPr>
              <a:xfrm>
                <a:off x="3318200" y="783975"/>
                <a:ext cx="484750" cy="743575"/>
              </a:xfrm>
              <a:custGeom>
                <a:rect b="b" l="l" r="r" t="t"/>
                <a:pathLst>
                  <a:path extrusionOk="0" h="29743" w="19390">
                    <a:moveTo>
                      <a:pt x="11679" y="0"/>
                    </a:moveTo>
                    <a:lnTo>
                      <a:pt x="11306" y="15"/>
                    </a:lnTo>
                    <a:lnTo>
                      <a:pt x="10925" y="37"/>
                    </a:lnTo>
                    <a:lnTo>
                      <a:pt x="10530" y="66"/>
                    </a:lnTo>
                    <a:lnTo>
                      <a:pt x="10127" y="110"/>
                    </a:lnTo>
                    <a:lnTo>
                      <a:pt x="9710" y="169"/>
                    </a:lnTo>
                    <a:lnTo>
                      <a:pt x="9278" y="242"/>
                    </a:lnTo>
                    <a:lnTo>
                      <a:pt x="8846" y="323"/>
                    </a:lnTo>
                    <a:lnTo>
                      <a:pt x="8429" y="418"/>
                    </a:lnTo>
                    <a:lnTo>
                      <a:pt x="8026" y="520"/>
                    </a:lnTo>
                    <a:lnTo>
                      <a:pt x="7630" y="630"/>
                    </a:lnTo>
                    <a:lnTo>
                      <a:pt x="7257" y="755"/>
                    </a:lnTo>
                    <a:lnTo>
                      <a:pt x="6891" y="879"/>
                    </a:lnTo>
                    <a:lnTo>
                      <a:pt x="6539" y="1018"/>
                    </a:lnTo>
                    <a:lnTo>
                      <a:pt x="6195" y="1165"/>
                    </a:lnTo>
                    <a:lnTo>
                      <a:pt x="5866" y="1318"/>
                    </a:lnTo>
                    <a:lnTo>
                      <a:pt x="5551" y="1479"/>
                    </a:lnTo>
                    <a:lnTo>
                      <a:pt x="5243" y="1648"/>
                    </a:lnTo>
                    <a:lnTo>
                      <a:pt x="4951" y="1824"/>
                    </a:lnTo>
                    <a:lnTo>
                      <a:pt x="4672" y="2007"/>
                    </a:lnTo>
                    <a:lnTo>
                      <a:pt x="4401" y="2197"/>
                    </a:lnTo>
                    <a:lnTo>
                      <a:pt x="4138" y="2387"/>
                    </a:lnTo>
                    <a:lnTo>
                      <a:pt x="3889" y="2585"/>
                    </a:lnTo>
                    <a:lnTo>
                      <a:pt x="3647" y="2783"/>
                    </a:lnTo>
                    <a:lnTo>
                      <a:pt x="3420" y="2995"/>
                    </a:lnTo>
                    <a:lnTo>
                      <a:pt x="3193" y="3207"/>
                    </a:lnTo>
                    <a:lnTo>
                      <a:pt x="2988" y="3420"/>
                    </a:lnTo>
                    <a:lnTo>
                      <a:pt x="2783" y="3639"/>
                    </a:lnTo>
                    <a:lnTo>
                      <a:pt x="2593" y="3859"/>
                    </a:lnTo>
                    <a:lnTo>
                      <a:pt x="2410" y="4079"/>
                    </a:lnTo>
                    <a:lnTo>
                      <a:pt x="2234" y="4306"/>
                    </a:lnTo>
                    <a:lnTo>
                      <a:pt x="2073" y="4533"/>
                    </a:lnTo>
                    <a:lnTo>
                      <a:pt x="1912" y="4760"/>
                    </a:lnTo>
                    <a:lnTo>
                      <a:pt x="1765" y="4987"/>
                    </a:lnTo>
                    <a:lnTo>
                      <a:pt x="1626" y="5221"/>
                    </a:lnTo>
                    <a:lnTo>
                      <a:pt x="1495" y="5448"/>
                    </a:lnTo>
                    <a:lnTo>
                      <a:pt x="1363" y="5682"/>
                    </a:lnTo>
                    <a:lnTo>
                      <a:pt x="1246" y="5909"/>
                    </a:lnTo>
                    <a:lnTo>
                      <a:pt x="1136" y="6136"/>
                    </a:lnTo>
                    <a:lnTo>
                      <a:pt x="1033" y="6371"/>
                    </a:lnTo>
                    <a:lnTo>
                      <a:pt x="931" y="6590"/>
                    </a:lnTo>
                    <a:lnTo>
                      <a:pt x="843" y="6817"/>
                    </a:lnTo>
                    <a:lnTo>
                      <a:pt x="755" y="7037"/>
                    </a:lnTo>
                    <a:lnTo>
                      <a:pt x="674" y="7257"/>
                    </a:lnTo>
                    <a:lnTo>
                      <a:pt x="601" y="7476"/>
                    </a:lnTo>
                    <a:lnTo>
                      <a:pt x="469" y="7901"/>
                    </a:lnTo>
                    <a:lnTo>
                      <a:pt x="360" y="8304"/>
                    </a:lnTo>
                    <a:lnTo>
                      <a:pt x="272" y="8684"/>
                    </a:lnTo>
                    <a:lnTo>
                      <a:pt x="199" y="9050"/>
                    </a:lnTo>
                    <a:lnTo>
                      <a:pt x="140" y="9387"/>
                    </a:lnTo>
                    <a:lnTo>
                      <a:pt x="89" y="9695"/>
                    </a:lnTo>
                    <a:lnTo>
                      <a:pt x="59" y="9973"/>
                    </a:lnTo>
                    <a:lnTo>
                      <a:pt x="30" y="10215"/>
                    </a:lnTo>
                    <a:lnTo>
                      <a:pt x="15" y="10420"/>
                    </a:lnTo>
                    <a:lnTo>
                      <a:pt x="1" y="10705"/>
                    </a:lnTo>
                    <a:lnTo>
                      <a:pt x="1" y="10808"/>
                    </a:lnTo>
                    <a:lnTo>
                      <a:pt x="23" y="10866"/>
                    </a:lnTo>
                    <a:lnTo>
                      <a:pt x="81" y="11042"/>
                    </a:lnTo>
                    <a:lnTo>
                      <a:pt x="118" y="11188"/>
                    </a:lnTo>
                    <a:lnTo>
                      <a:pt x="155" y="11372"/>
                    </a:lnTo>
                    <a:lnTo>
                      <a:pt x="199" y="11599"/>
                    </a:lnTo>
                    <a:lnTo>
                      <a:pt x="250" y="11877"/>
                    </a:lnTo>
                    <a:lnTo>
                      <a:pt x="294" y="12199"/>
                    </a:lnTo>
                    <a:lnTo>
                      <a:pt x="338" y="12580"/>
                    </a:lnTo>
                    <a:lnTo>
                      <a:pt x="382" y="13019"/>
                    </a:lnTo>
                    <a:lnTo>
                      <a:pt x="418" y="13510"/>
                    </a:lnTo>
                    <a:lnTo>
                      <a:pt x="447" y="14073"/>
                    </a:lnTo>
                    <a:lnTo>
                      <a:pt x="469" y="14696"/>
                    </a:lnTo>
                    <a:lnTo>
                      <a:pt x="484" y="15391"/>
                    </a:lnTo>
                    <a:lnTo>
                      <a:pt x="491" y="16160"/>
                    </a:lnTo>
                    <a:lnTo>
                      <a:pt x="491" y="16563"/>
                    </a:lnTo>
                    <a:lnTo>
                      <a:pt x="499" y="16973"/>
                    </a:lnTo>
                    <a:lnTo>
                      <a:pt x="513" y="17383"/>
                    </a:lnTo>
                    <a:lnTo>
                      <a:pt x="535" y="17808"/>
                    </a:lnTo>
                    <a:lnTo>
                      <a:pt x="565" y="18225"/>
                    </a:lnTo>
                    <a:lnTo>
                      <a:pt x="594" y="18650"/>
                    </a:lnTo>
                    <a:lnTo>
                      <a:pt x="638" y="19074"/>
                    </a:lnTo>
                    <a:lnTo>
                      <a:pt x="689" y="19499"/>
                    </a:lnTo>
                    <a:lnTo>
                      <a:pt x="740" y="19924"/>
                    </a:lnTo>
                    <a:lnTo>
                      <a:pt x="806" y="20348"/>
                    </a:lnTo>
                    <a:lnTo>
                      <a:pt x="879" y="20766"/>
                    </a:lnTo>
                    <a:lnTo>
                      <a:pt x="960" y="21190"/>
                    </a:lnTo>
                    <a:lnTo>
                      <a:pt x="1048" y="21608"/>
                    </a:lnTo>
                    <a:lnTo>
                      <a:pt x="1150" y="22025"/>
                    </a:lnTo>
                    <a:lnTo>
                      <a:pt x="1260" y="22435"/>
                    </a:lnTo>
                    <a:lnTo>
                      <a:pt x="1377" y="22838"/>
                    </a:lnTo>
                    <a:lnTo>
                      <a:pt x="1509" y="23241"/>
                    </a:lnTo>
                    <a:lnTo>
                      <a:pt x="1648" y="23636"/>
                    </a:lnTo>
                    <a:lnTo>
                      <a:pt x="1795" y="24024"/>
                    </a:lnTo>
                    <a:lnTo>
                      <a:pt x="1956" y="24405"/>
                    </a:lnTo>
                    <a:lnTo>
                      <a:pt x="2132" y="24778"/>
                    </a:lnTo>
                    <a:lnTo>
                      <a:pt x="2315" y="25144"/>
                    </a:lnTo>
                    <a:lnTo>
                      <a:pt x="2512" y="25496"/>
                    </a:lnTo>
                    <a:lnTo>
                      <a:pt x="2717" y="25840"/>
                    </a:lnTo>
                    <a:lnTo>
                      <a:pt x="2937" y="26177"/>
                    </a:lnTo>
                    <a:lnTo>
                      <a:pt x="3171" y="26499"/>
                    </a:lnTo>
                    <a:lnTo>
                      <a:pt x="3296" y="26653"/>
                    </a:lnTo>
                    <a:lnTo>
                      <a:pt x="3420" y="26806"/>
                    </a:lnTo>
                    <a:lnTo>
                      <a:pt x="3545" y="26960"/>
                    </a:lnTo>
                    <a:lnTo>
                      <a:pt x="3676" y="27107"/>
                    </a:lnTo>
                    <a:lnTo>
                      <a:pt x="3816" y="27246"/>
                    </a:lnTo>
                    <a:lnTo>
                      <a:pt x="3955" y="27385"/>
                    </a:lnTo>
                    <a:lnTo>
                      <a:pt x="4094" y="27524"/>
                    </a:lnTo>
                    <a:lnTo>
                      <a:pt x="4240" y="27656"/>
                    </a:lnTo>
                    <a:lnTo>
                      <a:pt x="4387" y="27788"/>
                    </a:lnTo>
                    <a:lnTo>
                      <a:pt x="4540" y="27912"/>
                    </a:lnTo>
                    <a:lnTo>
                      <a:pt x="4694" y="28029"/>
                    </a:lnTo>
                    <a:lnTo>
                      <a:pt x="4855" y="28146"/>
                    </a:lnTo>
                    <a:lnTo>
                      <a:pt x="5178" y="28373"/>
                    </a:lnTo>
                    <a:lnTo>
                      <a:pt x="5478" y="28578"/>
                    </a:lnTo>
                    <a:lnTo>
                      <a:pt x="5771" y="28769"/>
                    </a:lnTo>
                    <a:lnTo>
                      <a:pt x="6056" y="28944"/>
                    </a:lnTo>
                    <a:lnTo>
                      <a:pt x="6327" y="29098"/>
                    </a:lnTo>
                    <a:lnTo>
                      <a:pt x="6591" y="29237"/>
                    </a:lnTo>
                    <a:lnTo>
                      <a:pt x="6854" y="29362"/>
                    </a:lnTo>
                    <a:lnTo>
                      <a:pt x="7103" y="29472"/>
                    </a:lnTo>
                    <a:lnTo>
                      <a:pt x="7352" y="29560"/>
                    </a:lnTo>
                    <a:lnTo>
                      <a:pt x="7594" y="29633"/>
                    </a:lnTo>
                    <a:lnTo>
                      <a:pt x="7835" y="29684"/>
                    </a:lnTo>
                    <a:lnTo>
                      <a:pt x="8077" y="29721"/>
                    </a:lnTo>
                    <a:lnTo>
                      <a:pt x="8202" y="29735"/>
                    </a:lnTo>
                    <a:lnTo>
                      <a:pt x="8319" y="29743"/>
                    </a:lnTo>
                    <a:lnTo>
                      <a:pt x="8560" y="29743"/>
                    </a:lnTo>
                    <a:lnTo>
                      <a:pt x="8685" y="29735"/>
                    </a:lnTo>
                    <a:lnTo>
                      <a:pt x="8802" y="29721"/>
                    </a:lnTo>
                    <a:lnTo>
                      <a:pt x="8926" y="29706"/>
                    </a:lnTo>
                    <a:lnTo>
                      <a:pt x="9051" y="29684"/>
                    </a:lnTo>
                    <a:lnTo>
                      <a:pt x="9300" y="29633"/>
                    </a:lnTo>
                    <a:lnTo>
                      <a:pt x="9556" y="29560"/>
                    </a:lnTo>
                    <a:lnTo>
                      <a:pt x="9820" y="29464"/>
                    </a:lnTo>
                    <a:lnTo>
                      <a:pt x="10091" y="29355"/>
                    </a:lnTo>
                    <a:lnTo>
                      <a:pt x="10369" y="29223"/>
                    </a:lnTo>
                    <a:lnTo>
                      <a:pt x="10662" y="29069"/>
                    </a:lnTo>
                    <a:lnTo>
                      <a:pt x="10962" y="28901"/>
                    </a:lnTo>
                    <a:lnTo>
                      <a:pt x="11277" y="28710"/>
                    </a:lnTo>
                    <a:lnTo>
                      <a:pt x="11599" y="28505"/>
                    </a:lnTo>
                    <a:lnTo>
                      <a:pt x="11943" y="28271"/>
                    </a:lnTo>
                    <a:lnTo>
                      <a:pt x="12295" y="28022"/>
                    </a:lnTo>
                    <a:lnTo>
                      <a:pt x="12668" y="27751"/>
                    </a:lnTo>
                    <a:lnTo>
                      <a:pt x="13056" y="27465"/>
                    </a:lnTo>
                    <a:lnTo>
                      <a:pt x="13466" y="27151"/>
                    </a:lnTo>
                    <a:lnTo>
                      <a:pt x="14345" y="26470"/>
                    </a:lnTo>
                    <a:lnTo>
                      <a:pt x="14572" y="26287"/>
                    </a:lnTo>
                    <a:lnTo>
                      <a:pt x="14791" y="26104"/>
                    </a:lnTo>
                    <a:lnTo>
                      <a:pt x="14996" y="25920"/>
                    </a:lnTo>
                    <a:lnTo>
                      <a:pt x="15194" y="25737"/>
                    </a:lnTo>
                    <a:lnTo>
                      <a:pt x="15392" y="25554"/>
                    </a:lnTo>
                    <a:lnTo>
                      <a:pt x="15567" y="25371"/>
                    </a:lnTo>
                    <a:lnTo>
                      <a:pt x="15743" y="25196"/>
                    </a:lnTo>
                    <a:lnTo>
                      <a:pt x="15912" y="25013"/>
                    </a:lnTo>
                    <a:lnTo>
                      <a:pt x="16073" y="24829"/>
                    </a:lnTo>
                    <a:lnTo>
                      <a:pt x="16219" y="24654"/>
                    </a:lnTo>
                    <a:lnTo>
                      <a:pt x="16366" y="24471"/>
                    </a:lnTo>
                    <a:lnTo>
                      <a:pt x="16505" y="24295"/>
                    </a:lnTo>
                    <a:lnTo>
                      <a:pt x="16629" y="24112"/>
                    </a:lnTo>
                    <a:lnTo>
                      <a:pt x="16754" y="23936"/>
                    </a:lnTo>
                    <a:lnTo>
                      <a:pt x="16871" y="23760"/>
                    </a:lnTo>
                    <a:lnTo>
                      <a:pt x="16981" y="23585"/>
                    </a:lnTo>
                    <a:lnTo>
                      <a:pt x="17083" y="23409"/>
                    </a:lnTo>
                    <a:lnTo>
                      <a:pt x="17178" y="23233"/>
                    </a:lnTo>
                    <a:lnTo>
                      <a:pt x="17274" y="23065"/>
                    </a:lnTo>
                    <a:lnTo>
                      <a:pt x="17354" y="22889"/>
                    </a:lnTo>
                    <a:lnTo>
                      <a:pt x="17435" y="22721"/>
                    </a:lnTo>
                    <a:lnTo>
                      <a:pt x="17508" y="22552"/>
                    </a:lnTo>
                    <a:lnTo>
                      <a:pt x="17640" y="22223"/>
                    </a:lnTo>
                    <a:lnTo>
                      <a:pt x="17749" y="21893"/>
                    </a:lnTo>
                    <a:lnTo>
                      <a:pt x="17845" y="21578"/>
                    </a:lnTo>
                    <a:lnTo>
                      <a:pt x="17918" y="21271"/>
                    </a:lnTo>
                    <a:lnTo>
                      <a:pt x="17976" y="20963"/>
                    </a:lnTo>
                    <a:lnTo>
                      <a:pt x="18028" y="20678"/>
                    </a:lnTo>
                    <a:lnTo>
                      <a:pt x="18057" y="20392"/>
                    </a:lnTo>
                    <a:lnTo>
                      <a:pt x="18079" y="20121"/>
                    </a:lnTo>
                    <a:lnTo>
                      <a:pt x="18086" y="19858"/>
                    </a:lnTo>
                    <a:lnTo>
                      <a:pt x="18094" y="19609"/>
                    </a:lnTo>
                    <a:lnTo>
                      <a:pt x="18086" y="19367"/>
                    </a:lnTo>
                    <a:lnTo>
                      <a:pt x="18072" y="19148"/>
                    </a:lnTo>
                    <a:lnTo>
                      <a:pt x="18057" y="18935"/>
                    </a:lnTo>
                    <a:lnTo>
                      <a:pt x="18013" y="18554"/>
                    </a:lnTo>
                    <a:lnTo>
                      <a:pt x="17969" y="18232"/>
                    </a:lnTo>
                    <a:lnTo>
                      <a:pt x="17933" y="17976"/>
                    </a:lnTo>
                    <a:lnTo>
                      <a:pt x="17925" y="17881"/>
                    </a:lnTo>
                    <a:lnTo>
                      <a:pt x="17918" y="17793"/>
                    </a:lnTo>
                    <a:lnTo>
                      <a:pt x="17933" y="17639"/>
                    </a:lnTo>
                    <a:lnTo>
                      <a:pt x="17954" y="17449"/>
                    </a:lnTo>
                    <a:lnTo>
                      <a:pt x="17991" y="17244"/>
                    </a:lnTo>
                    <a:lnTo>
                      <a:pt x="18050" y="17002"/>
                    </a:lnTo>
                    <a:lnTo>
                      <a:pt x="18116" y="16746"/>
                    </a:lnTo>
                    <a:lnTo>
                      <a:pt x="18189" y="16460"/>
                    </a:lnTo>
                    <a:lnTo>
                      <a:pt x="18372" y="15831"/>
                    </a:lnTo>
                    <a:lnTo>
                      <a:pt x="18570" y="15113"/>
                    </a:lnTo>
                    <a:lnTo>
                      <a:pt x="18672" y="14725"/>
                    </a:lnTo>
                    <a:lnTo>
                      <a:pt x="18782" y="14322"/>
                    </a:lnTo>
                    <a:lnTo>
                      <a:pt x="18884" y="13898"/>
                    </a:lnTo>
                    <a:lnTo>
                      <a:pt x="18987" y="13458"/>
                    </a:lnTo>
                    <a:lnTo>
                      <a:pt x="19082" y="13004"/>
                    </a:lnTo>
                    <a:lnTo>
                      <a:pt x="19177" y="12536"/>
                    </a:lnTo>
                    <a:lnTo>
                      <a:pt x="19221" y="12294"/>
                    </a:lnTo>
                    <a:lnTo>
                      <a:pt x="19258" y="12038"/>
                    </a:lnTo>
                    <a:lnTo>
                      <a:pt x="19287" y="11782"/>
                    </a:lnTo>
                    <a:lnTo>
                      <a:pt x="19316" y="11518"/>
                    </a:lnTo>
                    <a:lnTo>
                      <a:pt x="19338" y="11247"/>
                    </a:lnTo>
                    <a:lnTo>
                      <a:pt x="19353" y="10969"/>
                    </a:lnTo>
                    <a:lnTo>
                      <a:pt x="19375" y="10412"/>
                    </a:lnTo>
                    <a:lnTo>
                      <a:pt x="19390" y="9856"/>
                    </a:lnTo>
                    <a:lnTo>
                      <a:pt x="19390" y="9299"/>
                    </a:lnTo>
                    <a:lnTo>
                      <a:pt x="19375" y="8758"/>
                    </a:lnTo>
                    <a:lnTo>
                      <a:pt x="19353" y="8238"/>
                    </a:lnTo>
                    <a:lnTo>
                      <a:pt x="19331" y="7747"/>
                    </a:lnTo>
                    <a:lnTo>
                      <a:pt x="19302" y="7293"/>
                    </a:lnTo>
                    <a:lnTo>
                      <a:pt x="19243" y="6532"/>
                    </a:lnTo>
                    <a:lnTo>
                      <a:pt x="19199" y="6034"/>
                    </a:lnTo>
                    <a:lnTo>
                      <a:pt x="19177" y="5851"/>
                    </a:lnTo>
                    <a:lnTo>
                      <a:pt x="19170" y="5770"/>
                    </a:lnTo>
                    <a:lnTo>
                      <a:pt x="19133" y="5543"/>
                    </a:lnTo>
                    <a:lnTo>
                      <a:pt x="19104" y="5382"/>
                    </a:lnTo>
                    <a:lnTo>
                      <a:pt x="19067" y="5192"/>
                    </a:lnTo>
                    <a:lnTo>
                      <a:pt x="19009" y="4979"/>
                    </a:lnTo>
                    <a:lnTo>
                      <a:pt x="18943" y="4745"/>
                    </a:lnTo>
                    <a:lnTo>
                      <a:pt x="18862" y="4489"/>
                    </a:lnTo>
                    <a:lnTo>
                      <a:pt x="18760" y="4218"/>
                    </a:lnTo>
                    <a:lnTo>
                      <a:pt x="18643" y="3932"/>
                    </a:lnTo>
                    <a:lnTo>
                      <a:pt x="18511" y="3639"/>
                    </a:lnTo>
                    <a:lnTo>
                      <a:pt x="18350" y="3339"/>
                    </a:lnTo>
                    <a:lnTo>
                      <a:pt x="18262" y="3193"/>
                    </a:lnTo>
                    <a:lnTo>
                      <a:pt x="18167" y="3039"/>
                    </a:lnTo>
                    <a:lnTo>
                      <a:pt x="18064" y="2885"/>
                    </a:lnTo>
                    <a:lnTo>
                      <a:pt x="17962" y="2732"/>
                    </a:lnTo>
                    <a:lnTo>
                      <a:pt x="17852" y="2578"/>
                    </a:lnTo>
                    <a:lnTo>
                      <a:pt x="17728" y="2431"/>
                    </a:lnTo>
                    <a:lnTo>
                      <a:pt x="17603" y="2278"/>
                    </a:lnTo>
                    <a:lnTo>
                      <a:pt x="17471" y="2131"/>
                    </a:lnTo>
                    <a:lnTo>
                      <a:pt x="17332" y="1985"/>
                    </a:lnTo>
                    <a:lnTo>
                      <a:pt x="17186" y="1838"/>
                    </a:lnTo>
                    <a:lnTo>
                      <a:pt x="17025" y="1699"/>
                    </a:lnTo>
                    <a:lnTo>
                      <a:pt x="16864" y="1560"/>
                    </a:lnTo>
                    <a:lnTo>
                      <a:pt x="16695" y="1428"/>
                    </a:lnTo>
                    <a:lnTo>
                      <a:pt x="16512" y="1296"/>
                    </a:lnTo>
                    <a:lnTo>
                      <a:pt x="16329" y="1165"/>
                    </a:lnTo>
                    <a:lnTo>
                      <a:pt x="16131" y="1047"/>
                    </a:lnTo>
                    <a:lnTo>
                      <a:pt x="15926" y="930"/>
                    </a:lnTo>
                    <a:lnTo>
                      <a:pt x="15714" y="813"/>
                    </a:lnTo>
                    <a:lnTo>
                      <a:pt x="15487" y="711"/>
                    </a:lnTo>
                    <a:lnTo>
                      <a:pt x="15260" y="608"/>
                    </a:lnTo>
                    <a:lnTo>
                      <a:pt x="15018" y="513"/>
                    </a:lnTo>
                    <a:lnTo>
                      <a:pt x="14762" y="425"/>
                    </a:lnTo>
                    <a:lnTo>
                      <a:pt x="14506" y="345"/>
                    </a:lnTo>
                    <a:lnTo>
                      <a:pt x="14235" y="271"/>
                    </a:lnTo>
                    <a:lnTo>
                      <a:pt x="13949" y="205"/>
                    </a:lnTo>
                    <a:lnTo>
                      <a:pt x="13656" y="147"/>
                    </a:lnTo>
                    <a:lnTo>
                      <a:pt x="13356" y="103"/>
                    </a:lnTo>
                    <a:lnTo>
                      <a:pt x="13041" y="59"/>
                    </a:lnTo>
                    <a:lnTo>
                      <a:pt x="12719" y="30"/>
                    </a:lnTo>
                    <a:lnTo>
                      <a:pt x="12382" y="15"/>
                    </a:lnTo>
                    <a:lnTo>
                      <a:pt x="12038" y="0"/>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2"/>
              <p:cNvSpPr/>
              <p:nvPr/>
            </p:nvSpPr>
            <p:spPr>
              <a:xfrm>
                <a:off x="3318200" y="783975"/>
                <a:ext cx="484750" cy="743575"/>
              </a:xfrm>
              <a:custGeom>
                <a:rect b="b" l="l" r="r" t="t"/>
                <a:pathLst>
                  <a:path extrusionOk="0" fill="none" h="29743" w="19390">
                    <a:moveTo>
                      <a:pt x="1" y="10808"/>
                    </a:moveTo>
                    <a:lnTo>
                      <a:pt x="1" y="10808"/>
                    </a:lnTo>
                    <a:lnTo>
                      <a:pt x="1" y="10705"/>
                    </a:lnTo>
                    <a:lnTo>
                      <a:pt x="15" y="10420"/>
                    </a:lnTo>
                    <a:lnTo>
                      <a:pt x="30" y="10215"/>
                    </a:lnTo>
                    <a:lnTo>
                      <a:pt x="59" y="9973"/>
                    </a:lnTo>
                    <a:lnTo>
                      <a:pt x="89" y="9695"/>
                    </a:lnTo>
                    <a:lnTo>
                      <a:pt x="140" y="9387"/>
                    </a:lnTo>
                    <a:lnTo>
                      <a:pt x="199" y="9050"/>
                    </a:lnTo>
                    <a:lnTo>
                      <a:pt x="272" y="8684"/>
                    </a:lnTo>
                    <a:lnTo>
                      <a:pt x="360" y="8304"/>
                    </a:lnTo>
                    <a:lnTo>
                      <a:pt x="469" y="7901"/>
                    </a:lnTo>
                    <a:lnTo>
                      <a:pt x="601" y="7476"/>
                    </a:lnTo>
                    <a:lnTo>
                      <a:pt x="674" y="7257"/>
                    </a:lnTo>
                    <a:lnTo>
                      <a:pt x="755" y="7037"/>
                    </a:lnTo>
                    <a:lnTo>
                      <a:pt x="843" y="6817"/>
                    </a:lnTo>
                    <a:lnTo>
                      <a:pt x="931" y="6590"/>
                    </a:lnTo>
                    <a:lnTo>
                      <a:pt x="1033" y="6371"/>
                    </a:lnTo>
                    <a:lnTo>
                      <a:pt x="1136" y="6136"/>
                    </a:lnTo>
                    <a:lnTo>
                      <a:pt x="1246" y="5909"/>
                    </a:lnTo>
                    <a:lnTo>
                      <a:pt x="1363" y="5682"/>
                    </a:lnTo>
                    <a:lnTo>
                      <a:pt x="1495" y="5448"/>
                    </a:lnTo>
                    <a:lnTo>
                      <a:pt x="1626" y="5221"/>
                    </a:lnTo>
                    <a:lnTo>
                      <a:pt x="1765" y="4987"/>
                    </a:lnTo>
                    <a:lnTo>
                      <a:pt x="1912" y="4760"/>
                    </a:lnTo>
                    <a:lnTo>
                      <a:pt x="2073" y="4533"/>
                    </a:lnTo>
                    <a:lnTo>
                      <a:pt x="2234" y="4306"/>
                    </a:lnTo>
                    <a:lnTo>
                      <a:pt x="2410" y="4079"/>
                    </a:lnTo>
                    <a:lnTo>
                      <a:pt x="2593" y="3859"/>
                    </a:lnTo>
                    <a:lnTo>
                      <a:pt x="2783" y="3639"/>
                    </a:lnTo>
                    <a:lnTo>
                      <a:pt x="2988" y="3420"/>
                    </a:lnTo>
                    <a:lnTo>
                      <a:pt x="3193" y="3207"/>
                    </a:lnTo>
                    <a:lnTo>
                      <a:pt x="3420" y="2995"/>
                    </a:lnTo>
                    <a:lnTo>
                      <a:pt x="3647" y="2783"/>
                    </a:lnTo>
                    <a:lnTo>
                      <a:pt x="3889" y="2585"/>
                    </a:lnTo>
                    <a:lnTo>
                      <a:pt x="4138" y="2387"/>
                    </a:lnTo>
                    <a:lnTo>
                      <a:pt x="4401" y="2197"/>
                    </a:lnTo>
                    <a:lnTo>
                      <a:pt x="4672" y="2007"/>
                    </a:lnTo>
                    <a:lnTo>
                      <a:pt x="4951" y="1824"/>
                    </a:lnTo>
                    <a:lnTo>
                      <a:pt x="5243" y="1648"/>
                    </a:lnTo>
                    <a:lnTo>
                      <a:pt x="5551" y="1479"/>
                    </a:lnTo>
                    <a:lnTo>
                      <a:pt x="5866" y="1318"/>
                    </a:lnTo>
                    <a:lnTo>
                      <a:pt x="6195" y="1165"/>
                    </a:lnTo>
                    <a:lnTo>
                      <a:pt x="6539" y="1018"/>
                    </a:lnTo>
                    <a:lnTo>
                      <a:pt x="6891" y="879"/>
                    </a:lnTo>
                    <a:lnTo>
                      <a:pt x="7257" y="755"/>
                    </a:lnTo>
                    <a:lnTo>
                      <a:pt x="7630" y="630"/>
                    </a:lnTo>
                    <a:lnTo>
                      <a:pt x="8026" y="520"/>
                    </a:lnTo>
                    <a:lnTo>
                      <a:pt x="8429" y="418"/>
                    </a:lnTo>
                    <a:lnTo>
                      <a:pt x="8846" y="323"/>
                    </a:lnTo>
                    <a:lnTo>
                      <a:pt x="9278" y="242"/>
                    </a:lnTo>
                    <a:lnTo>
                      <a:pt x="9278" y="242"/>
                    </a:lnTo>
                    <a:lnTo>
                      <a:pt x="9710" y="169"/>
                    </a:lnTo>
                    <a:lnTo>
                      <a:pt x="10127" y="110"/>
                    </a:lnTo>
                    <a:lnTo>
                      <a:pt x="10530" y="66"/>
                    </a:lnTo>
                    <a:lnTo>
                      <a:pt x="10925" y="37"/>
                    </a:lnTo>
                    <a:lnTo>
                      <a:pt x="11306" y="15"/>
                    </a:lnTo>
                    <a:lnTo>
                      <a:pt x="11679" y="0"/>
                    </a:lnTo>
                    <a:lnTo>
                      <a:pt x="12038" y="0"/>
                    </a:lnTo>
                    <a:lnTo>
                      <a:pt x="12382" y="15"/>
                    </a:lnTo>
                    <a:lnTo>
                      <a:pt x="12719" y="30"/>
                    </a:lnTo>
                    <a:lnTo>
                      <a:pt x="13041" y="59"/>
                    </a:lnTo>
                    <a:lnTo>
                      <a:pt x="13356" y="103"/>
                    </a:lnTo>
                    <a:lnTo>
                      <a:pt x="13656" y="147"/>
                    </a:lnTo>
                    <a:lnTo>
                      <a:pt x="13949" y="205"/>
                    </a:lnTo>
                    <a:lnTo>
                      <a:pt x="14235" y="271"/>
                    </a:lnTo>
                    <a:lnTo>
                      <a:pt x="14506" y="345"/>
                    </a:lnTo>
                    <a:lnTo>
                      <a:pt x="14762" y="425"/>
                    </a:lnTo>
                    <a:lnTo>
                      <a:pt x="15018" y="513"/>
                    </a:lnTo>
                    <a:lnTo>
                      <a:pt x="15260" y="608"/>
                    </a:lnTo>
                    <a:lnTo>
                      <a:pt x="15487" y="711"/>
                    </a:lnTo>
                    <a:lnTo>
                      <a:pt x="15714" y="813"/>
                    </a:lnTo>
                    <a:lnTo>
                      <a:pt x="15926" y="930"/>
                    </a:lnTo>
                    <a:lnTo>
                      <a:pt x="16131" y="1047"/>
                    </a:lnTo>
                    <a:lnTo>
                      <a:pt x="16329" y="1165"/>
                    </a:lnTo>
                    <a:lnTo>
                      <a:pt x="16512" y="1296"/>
                    </a:lnTo>
                    <a:lnTo>
                      <a:pt x="16695" y="1428"/>
                    </a:lnTo>
                    <a:lnTo>
                      <a:pt x="16864" y="1560"/>
                    </a:lnTo>
                    <a:lnTo>
                      <a:pt x="17025" y="1699"/>
                    </a:lnTo>
                    <a:lnTo>
                      <a:pt x="17186" y="1838"/>
                    </a:lnTo>
                    <a:lnTo>
                      <a:pt x="17332" y="1985"/>
                    </a:lnTo>
                    <a:lnTo>
                      <a:pt x="17471" y="2131"/>
                    </a:lnTo>
                    <a:lnTo>
                      <a:pt x="17603" y="2278"/>
                    </a:lnTo>
                    <a:lnTo>
                      <a:pt x="17728" y="2431"/>
                    </a:lnTo>
                    <a:lnTo>
                      <a:pt x="17852" y="2578"/>
                    </a:lnTo>
                    <a:lnTo>
                      <a:pt x="17962" y="2732"/>
                    </a:lnTo>
                    <a:lnTo>
                      <a:pt x="18064" y="2885"/>
                    </a:lnTo>
                    <a:lnTo>
                      <a:pt x="18167" y="3039"/>
                    </a:lnTo>
                    <a:lnTo>
                      <a:pt x="18262" y="3193"/>
                    </a:lnTo>
                    <a:lnTo>
                      <a:pt x="18350" y="3339"/>
                    </a:lnTo>
                    <a:lnTo>
                      <a:pt x="18511" y="3639"/>
                    </a:lnTo>
                    <a:lnTo>
                      <a:pt x="18643" y="3932"/>
                    </a:lnTo>
                    <a:lnTo>
                      <a:pt x="18760" y="4218"/>
                    </a:lnTo>
                    <a:lnTo>
                      <a:pt x="18862" y="4489"/>
                    </a:lnTo>
                    <a:lnTo>
                      <a:pt x="18943" y="4745"/>
                    </a:lnTo>
                    <a:lnTo>
                      <a:pt x="19009" y="4979"/>
                    </a:lnTo>
                    <a:lnTo>
                      <a:pt x="19067" y="5192"/>
                    </a:lnTo>
                    <a:lnTo>
                      <a:pt x="19104" y="5382"/>
                    </a:lnTo>
                    <a:lnTo>
                      <a:pt x="19133" y="5543"/>
                    </a:lnTo>
                    <a:lnTo>
                      <a:pt x="19170" y="5770"/>
                    </a:lnTo>
                    <a:lnTo>
                      <a:pt x="19177" y="5851"/>
                    </a:lnTo>
                    <a:lnTo>
                      <a:pt x="19177" y="5851"/>
                    </a:lnTo>
                    <a:lnTo>
                      <a:pt x="19199" y="6034"/>
                    </a:lnTo>
                    <a:lnTo>
                      <a:pt x="19243" y="6532"/>
                    </a:lnTo>
                    <a:lnTo>
                      <a:pt x="19302" y="7293"/>
                    </a:lnTo>
                    <a:lnTo>
                      <a:pt x="19331" y="7747"/>
                    </a:lnTo>
                    <a:lnTo>
                      <a:pt x="19353" y="8238"/>
                    </a:lnTo>
                    <a:lnTo>
                      <a:pt x="19375" y="8758"/>
                    </a:lnTo>
                    <a:lnTo>
                      <a:pt x="19390" y="9299"/>
                    </a:lnTo>
                    <a:lnTo>
                      <a:pt x="19390" y="9856"/>
                    </a:lnTo>
                    <a:lnTo>
                      <a:pt x="19375" y="10412"/>
                    </a:lnTo>
                    <a:lnTo>
                      <a:pt x="19353" y="10969"/>
                    </a:lnTo>
                    <a:lnTo>
                      <a:pt x="19338" y="11247"/>
                    </a:lnTo>
                    <a:lnTo>
                      <a:pt x="19316" y="11518"/>
                    </a:lnTo>
                    <a:lnTo>
                      <a:pt x="19287" y="11782"/>
                    </a:lnTo>
                    <a:lnTo>
                      <a:pt x="19258" y="12038"/>
                    </a:lnTo>
                    <a:lnTo>
                      <a:pt x="19221" y="12294"/>
                    </a:lnTo>
                    <a:lnTo>
                      <a:pt x="19177" y="12536"/>
                    </a:lnTo>
                    <a:lnTo>
                      <a:pt x="19177" y="12536"/>
                    </a:lnTo>
                    <a:lnTo>
                      <a:pt x="19082" y="13004"/>
                    </a:lnTo>
                    <a:lnTo>
                      <a:pt x="18987" y="13458"/>
                    </a:lnTo>
                    <a:lnTo>
                      <a:pt x="18884" y="13898"/>
                    </a:lnTo>
                    <a:lnTo>
                      <a:pt x="18782" y="14322"/>
                    </a:lnTo>
                    <a:lnTo>
                      <a:pt x="18672" y="14725"/>
                    </a:lnTo>
                    <a:lnTo>
                      <a:pt x="18570" y="15113"/>
                    </a:lnTo>
                    <a:lnTo>
                      <a:pt x="18372" y="15831"/>
                    </a:lnTo>
                    <a:lnTo>
                      <a:pt x="18189" y="16460"/>
                    </a:lnTo>
                    <a:lnTo>
                      <a:pt x="18116" y="16746"/>
                    </a:lnTo>
                    <a:lnTo>
                      <a:pt x="18050" y="17002"/>
                    </a:lnTo>
                    <a:lnTo>
                      <a:pt x="17991" y="17244"/>
                    </a:lnTo>
                    <a:lnTo>
                      <a:pt x="17954" y="17449"/>
                    </a:lnTo>
                    <a:lnTo>
                      <a:pt x="17933" y="17639"/>
                    </a:lnTo>
                    <a:lnTo>
                      <a:pt x="17918" y="17793"/>
                    </a:lnTo>
                    <a:lnTo>
                      <a:pt x="17918" y="17793"/>
                    </a:lnTo>
                    <a:lnTo>
                      <a:pt x="17925" y="17881"/>
                    </a:lnTo>
                    <a:lnTo>
                      <a:pt x="17933" y="17976"/>
                    </a:lnTo>
                    <a:lnTo>
                      <a:pt x="17969" y="18232"/>
                    </a:lnTo>
                    <a:lnTo>
                      <a:pt x="18013" y="18554"/>
                    </a:lnTo>
                    <a:lnTo>
                      <a:pt x="18057" y="18935"/>
                    </a:lnTo>
                    <a:lnTo>
                      <a:pt x="18072" y="19148"/>
                    </a:lnTo>
                    <a:lnTo>
                      <a:pt x="18086" y="19367"/>
                    </a:lnTo>
                    <a:lnTo>
                      <a:pt x="18094" y="19609"/>
                    </a:lnTo>
                    <a:lnTo>
                      <a:pt x="18086" y="19858"/>
                    </a:lnTo>
                    <a:lnTo>
                      <a:pt x="18079" y="20121"/>
                    </a:lnTo>
                    <a:lnTo>
                      <a:pt x="18057" y="20392"/>
                    </a:lnTo>
                    <a:lnTo>
                      <a:pt x="18028" y="20678"/>
                    </a:lnTo>
                    <a:lnTo>
                      <a:pt x="17976" y="20963"/>
                    </a:lnTo>
                    <a:lnTo>
                      <a:pt x="17918" y="21271"/>
                    </a:lnTo>
                    <a:lnTo>
                      <a:pt x="17845" y="21578"/>
                    </a:lnTo>
                    <a:lnTo>
                      <a:pt x="17749" y="21893"/>
                    </a:lnTo>
                    <a:lnTo>
                      <a:pt x="17640" y="22223"/>
                    </a:lnTo>
                    <a:lnTo>
                      <a:pt x="17508" y="22552"/>
                    </a:lnTo>
                    <a:lnTo>
                      <a:pt x="17435" y="22721"/>
                    </a:lnTo>
                    <a:lnTo>
                      <a:pt x="17354" y="22889"/>
                    </a:lnTo>
                    <a:lnTo>
                      <a:pt x="17274" y="23065"/>
                    </a:lnTo>
                    <a:lnTo>
                      <a:pt x="17178" y="23233"/>
                    </a:lnTo>
                    <a:lnTo>
                      <a:pt x="17083" y="23409"/>
                    </a:lnTo>
                    <a:lnTo>
                      <a:pt x="16981" y="23585"/>
                    </a:lnTo>
                    <a:lnTo>
                      <a:pt x="16871" y="23760"/>
                    </a:lnTo>
                    <a:lnTo>
                      <a:pt x="16754" y="23936"/>
                    </a:lnTo>
                    <a:lnTo>
                      <a:pt x="16629" y="24112"/>
                    </a:lnTo>
                    <a:lnTo>
                      <a:pt x="16505" y="24295"/>
                    </a:lnTo>
                    <a:lnTo>
                      <a:pt x="16366" y="24471"/>
                    </a:lnTo>
                    <a:lnTo>
                      <a:pt x="16219" y="24654"/>
                    </a:lnTo>
                    <a:lnTo>
                      <a:pt x="16073" y="24829"/>
                    </a:lnTo>
                    <a:lnTo>
                      <a:pt x="15912" y="25013"/>
                    </a:lnTo>
                    <a:lnTo>
                      <a:pt x="15743" y="25196"/>
                    </a:lnTo>
                    <a:lnTo>
                      <a:pt x="15567" y="25371"/>
                    </a:lnTo>
                    <a:lnTo>
                      <a:pt x="15392" y="25554"/>
                    </a:lnTo>
                    <a:lnTo>
                      <a:pt x="15194" y="25737"/>
                    </a:lnTo>
                    <a:lnTo>
                      <a:pt x="14996" y="25920"/>
                    </a:lnTo>
                    <a:lnTo>
                      <a:pt x="14791" y="26104"/>
                    </a:lnTo>
                    <a:lnTo>
                      <a:pt x="14572" y="26287"/>
                    </a:lnTo>
                    <a:lnTo>
                      <a:pt x="14345" y="26470"/>
                    </a:lnTo>
                    <a:lnTo>
                      <a:pt x="14345" y="26470"/>
                    </a:lnTo>
                    <a:lnTo>
                      <a:pt x="13466" y="27151"/>
                    </a:lnTo>
                    <a:lnTo>
                      <a:pt x="13056" y="27465"/>
                    </a:lnTo>
                    <a:lnTo>
                      <a:pt x="12668" y="27751"/>
                    </a:lnTo>
                    <a:lnTo>
                      <a:pt x="12295" y="28022"/>
                    </a:lnTo>
                    <a:lnTo>
                      <a:pt x="11943" y="28271"/>
                    </a:lnTo>
                    <a:lnTo>
                      <a:pt x="11599" y="28505"/>
                    </a:lnTo>
                    <a:lnTo>
                      <a:pt x="11277" y="28710"/>
                    </a:lnTo>
                    <a:lnTo>
                      <a:pt x="10962" y="28901"/>
                    </a:lnTo>
                    <a:lnTo>
                      <a:pt x="10662" y="29069"/>
                    </a:lnTo>
                    <a:lnTo>
                      <a:pt x="10369" y="29223"/>
                    </a:lnTo>
                    <a:lnTo>
                      <a:pt x="10091" y="29355"/>
                    </a:lnTo>
                    <a:lnTo>
                      <a:pt x="9820" y="29464"/>
                    </a:lnTo>
                    <a:lnTo>
                      <a:pt x="9556" y="29560"/>
                    </a:lnTo>
                    <a:lnTo>
                      <a:pt x="9300" y="29633"/>
                    </a:lnTo>
                    <a:lnTo>
                      <a:pt x="9051" y="29684"/>
                    </a:lnTo>
                    <a:lnTo>
                      <a:pt x="8926" y="29706"/>
                    </a:lnTo>
                    <a:lnTo>
                      <a:pt x="8802" y="29721"/>
                    </a:lnTo>
                    <a:lnTo>
                      <a:pt x="8685" y="29735"/>
                    </a:lnTo>
                    <a:lnTo>
                      <a:pt x="8560" y="29743"/>
                    </a:lnTo>
                    <a:lnTo>
                      <a:pt x="8443" y="29743"/>
                    </a:lnTo>
                    <a:lnTo>
                      <a:pt x="8319" y="29743"/>
                    </a:lnTo>
                    <a:lnTo>
                      <a:pt x="8202" y="29735"/>
                    </a:lnTo>
                    <a:lnTo>
                      <a:pt x="8077" y="29721"/>
                    </a:lnTo>
                    <a:lnTo>
                      <a:pt x="7835" y="29684"/>
                    </a:lnTo>
                    <a:lnTo>
                      <a:pt x="7594" y="29633"/>
                    </a:lnTo>
                    <a:lnTo>
                      <a:pt x="7352" y="29560"/>
                    </a:lnTo>
                    <a:lnTo>
                      <a:pt x="7103" y="29472"/>
                    </a:lnTo>
                    <a:lnTo>
                      <a:pt x="6854" y="29362"/>
                    </a:lnTo>
                    <a:lnTo>
                      <a:pt x="6591" y="29237"/>
                    </a:lnTo>
                    <a:lnTo>
                      <a:pt x="6327" y="29098"/>
                    </a:lnTo>
                    <a:lnTo>
                      <a:pt x="6056" y="28944"/>
                    </a:lnTo>
                    <a:lnTo>
                      <a:pt x="5771" y="28769"/>
                    </a:lnTo>
                    <a:lnTo>
                      <a:pt x="5478" y="28578"/>
                    </a:lnTo>
                    <a:lnTo>
                      <a:pt x="5178" y="28373"/>
                    </a:lnTo>
                    <a:lnTo>
                      <a:pt x="4855" y="28146"/>
                    </a:lnTo>
                    <a:lnTo>
                      <a:pt x="4855" y="28146"/>
                    </a:lnTo>
                    <a:lnTo>
                      <a:pt x="4694" y="28029"/>
                    </a:lnTo>
                    <a:lnTo>
                      <a:pt x="4540" y="27912"/>
                    </a:lnTo>
                    <a:lnTo>
                      <a:pt x="4387" y="27788"/>
                    </a:lnTo>
                    <a:lnTo>
                      <a:pt x="4240" y="27656"/>
                    </a:lnTo>
                    <a:lnTo>
                      <a:pt x="4094" y="27524"/>
                    </a:lnTo>
                    <a:lnTo>
                      <a:pt x="3955" y="27385"/>
                    </a:lnTo>
                    <a:lnTo>
                      <a:pt x="3816" y="27246"/>
                    </a:lnTo>
                    <a:lnTo>
                      <a:pt x="3676" y="27107"/>
                    </a:lnTo>
                    <a:lnTo>
                      <a:pt x="3545" y="26960"/>
                    </a:lnTo>
                    <a:lnTo>
                      <a:pt x="3420" y="26806"/>
                    </a:lnTo>
                    <a:lnTo>
                      <a:pt x="3296" y="26653"/>
                    </a:lnTo>
                    <a:lnTo>
                      <a:pt x="3171" y="26499"/>
                    </a:lnTo>
                    <a:lnTo>
                      <a:pt x="2937" y="26177"/>
                    </a:lnTo>
                    <a:lnTo>
                      <a:pt x="2717" y="25840"/>
                    </a:lnTo>
                    <a:lnTo>
                      <a:pt x="2512" y="25496"/>
                    </a:lnTo>
                    <a:lnTo>
                      <a:pt x="2315" y="25144"/>
                    </a:lnTo>
                    <a:lnTo>
                      <a:pt x="2132" y="24778"/>
                    </a:lnTo>
                    <a:lnTo>
                      <a:pt x="1956" y="24405"/>
                    </a:lnTo>
                    <a:lnTo>
                      <a:pt x="1795" y="24024"/>
                    </a:lnTo>
                    <a:lnTo>
                      <a:pt x="1648" y="23636"/>
                    </a:lnTo>
                    <a:lnTo>
                      <a:pt x="1509" y="23241"/>
                    </a:lnTo>
                    <a:lnTo>
                      <a:pt x="1377" y="22838"/>
                    </a:lnTo>
                    <a:lnTo>
                      <a:pt x="1260" y="22435"/>
                    </a:lnTo>
                    <a:lnTo>
                      <a:pt x="1150" y="22025"/>
                    </a:lnTo>
                    <a:lnTo>
                      <a:pt x="1048" y="21608"/>
                    </a:lnTo>
                    <a:lnTo>
                      <a:pt x="960" y="21190"/>
                    </a:lnTo>
                    <a:lnTo>
                      <a:pt x="879" y="20766"/>
                    </a:lnTo>
                    <a:lnTo>
                      <a:pt x="806" y="20348"/>
                    </a:lnTo>
                    <a:lnTo>
                      <a:pt x="740" y="19924"/>
                    </a:lnTo>
                    <a:lnTo>
                      <a:pt x="689" y="19499"/>
                    </a:lnTo>
                    <a:lnTo>
                      <a:pt x="638" y="19074"/>
                    </a:lnTo>
                    <a:lnTo>
                      <a:pt x="594" y="18650"/>
                    </a:lnTo>
                    <a:lnTo>
                      <a:pt x="565" y="18225"/>
                    </a:lnTo>
                    <a:lnTo>
                      <a:pt x="535" y="17808"/>
                    </a:lnTo>
                    <a:lnTo>
                      <a:pt x="513" y="17383"/>
                    </a:lnTo>
                    <a:lnTo>
                      <a:pt x="499" y="16973"/>
                    </a:lnTo>
                    <a:lnTo>
                      <a:pt x="491" y="16563"/>
                    </a:lnTo>
                    <a:lnTo>
                      <a:pt x="491" y="16160"/>
                    </a:lnTo>
                    <a:lnTo>
                      <a:pt x="491" y="16160"/>
                    </a:lnTo>
                    <a:lnTo>
                      <a:pt x="484" y="15391"/>
                    </a:lnTo>
                    <a:lnTo>
                      <a:pt x="469" y="14696"/>
                    </a:lnTo>
                    <a:lnTo>
                      <a:pt x="447" y="14073"/>
                    </a:lnTo>
                    <a:lnTo>
                      <a:pt x="418" y="13510"/>
                    </a:lnTo>
                    <a:lnTo>
                      <a:pt x="382" y="13019"/>
                    </a:lnTo>
                    <a:lnTo>
                      <a:pt x="338" y="12580"/>
                    </a:lnTo>
                    <a:lnTo>
                      <a:pt x="294" y="12199"/>
                    </a:lnTo>
                    <a:lnTo>
                      <a:pt x="250" y="11877"/>
                    </a:lnTo>
                    <a:lnTo>
                      <a:pt x="199" y="11599"/>
                    </a:lnTo>
                    <a:lnTo>
                      <a:pt x="155" y="11372"/>
                    </a:lnTo>
                    <a:lnTo>
                      <a:pt x="118" y="11188"/>
                    </a:lnTo>
                    <a:lnTo>
                      <a:pt x="81" y="11042"/>
                    </a:lnTo>
                    <a:lnTo>
                      <a:pt x="23" y="10866"/>
                    </a:lnTo>
                    <a:lnTo>
                      <a:pt x="1" y="1080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2"/>
              <p:cNvSpPr/>
              <p:nvPr/>
            </p:nvSpPr>
            <p:spPr>
              <a:xfrm>
                <a:off x="3415225" y="1255875"/>
                <a:ext cx="278450" cy="302425"/>
              </a:xfrm>
              <a:custGeom>
                <a:rect b="b" l="l" r="r" t="t"/>
                <a:pathLst>
                  <a:path extrusionOk="0" h="12097" w="11138">
                    <a:moveTo>
                      <a:pt x="2973" y="1"/>
                    </a:moveTo>
                    <a:lnTo>
                      <a:pt x="2900" y="8"/>
                    </a:lnTo>
                    <a:lnTo>
                      <a:pt x="2834" y="30"/>
                    </a:lnTo>
                    <a:lnTo>
                      <a:pt x="2776" y="59"/>
                    </a:lnTo>
                    <a:lnTo>
                      <a:pt x="2717" y="103"/>
                    </a:lnTo>
                    <a:lnTo>
                      <a:pt x="2658" y="154"/>
                    </a:lnTo>
                    <a:lnTo>
                      <a:pt x="2607" y="213"/>
                    </a:lnTo>
                    <a:lnTo>
                      <a:pt x="2556" y="279"/>
                    </a:lnTo>
                    <a:lnTo>
                      <a:pt x="2512" y="352"/>
                    </a:lnTo>
                    <a:lnTo>
                      <a:pt x="2475" y="433"/>
                    </a:lnTo>
                    <a:lnTo>
                      <a:pt x="2439" y="521"/>
                    </a:lnTo>
                    <a:lnTo>
                      <a:pt x="2402" y="616"/>
                    </a:lnTo>
                    <a:lnTo>
                      <a:pt x="2336" y="813"/>
                    </a:lnTo>
                    <a:lnTo>
                      <a:pt x="2285" y="1018"/>
                    </a:lnTo>
                    <a:lnTo>
                      <a:pt x="2248" y="1231"/>
                    </a:lnTo>
                    <a:lnTo>
                      <a:pt x="2212" y="1450"/>
                    </a:lnTo>
                    <a:lnTo>
                      <a:pt x="2190" y="1663"/>
                    </a:lnTo>
                    <a:lnTo>
                      <a:pt x="2168" y="1860"/>
                    </a:lnTo>
                    <a:lnTo>
                      <a:pt x="2146" y="2212"/>
                    </a:lnTo>
                    <a:lnTo>
                      <a:pt x="2146" y="2461"/>
                    </a:lnTo>
                    <a:lnTo>
                      <a:pt x="2139" y="2563"/>
                    </a:lnTo>
                    <a:lnTo>
                      <a:pt x="2117" y="2688"/>
                    </a:lnTo>
                    <a:lnTo>
                      <a:pt x="2080" y="2842"/>
                    </a:lnTo>
                    <a:lnTo>
                      <a:pt x="2036" y="3010"/>
                    </a:lnTo>
                    <a:lnTo>
                      <a:pt x="1926" y="3405"/>
                    </a:lnTo>
                    <a:lnTo>
                      <a:pt x="1794" y="3852"/>
                    </a:lnTo>
                    <a:lnTo>
                      <a:pt x="1648" y="4321"/>
                    </a:lnTo>
                    <a:lnTo>
                      <a:pt x="1502" y="4797"/>
                    </a:lnTo>
                    <a:lnTo>
                      <a:pt x="1377" y="5265"/>
                    </a:lnTo>
                    <a:lnTo>
                      <a:pt x="1326" y="5485"/>
                    </a:lnTo>
                    <a:lnTo>
                      <a:pt x="1275" y="5690"/>
                    </a:lnTo>
                    <a:lnTo>
                      <a:pt x="1231" y="5902"/>
                    </a:lnTo>
                    <a:lnTo>
                      <a:pt x="1165" y="6122"/>
                    </a:lnTo>
                    <a:lnTo>
                      <a:pt x="1077" y="6349"/>
                    </a:lnTo>
                    <a:lnTo>
                      <a:pt x="989" y="6576"/>
                    </a:lnTo>
                    <a:lnTo>
                      <a:pt x="886" y="6810"/>
                    </a:lnTo>
                    <a:lnTo>
                      <a:pt x="777" y="7037"/>
                    </a:lnTo>
                    <a:lnTo>
                      <a:pt x="667" y="7257"/>
                    </a:lnTo>
                    <a:lnTo>
                      <a:pt x="557" y="7469"/>
                    </a:lnTo>
                    <a:lnTo>
                      <a:pt x="345" y="7850"/>
                    </a:lnTo>
                    <a:lnTo>
                      <a:pt x="169" y="8157"/>
                    </a:lnTo>
                    <a:lnTo>
                      <a:pt x="1" y="8436"/>
                    </a:lnTo>
                    <a:lnTo>
                      <a:pt x="227" y="8714"/>
                    </a:lnTo>
                    <a:lnTo>
                      <a:pt x="462" y="9014"/>
                    </a:lnTo>
                    <a:lnTo>
                      <a:pt x="755" y="9380"/>
                    </a:lnTo>
                    <a:lnTo>
                      <a:pt x="1055" y="9776"/>
                    </a:lnTo>
                    <a:lnTo>
                      <a:pt x="1348" y="10178"/>
                    </a:lnTo>
                    <a:lnTo>
                      <a:pt x="1487" y="10369"/>
                    </a:lnTo>
                    <a:lnTo>
                      <a:pt x="1604" y="10552"/>
                    </a:lnTo>
                    <a:lnTo>
                      <a:pt x="1714" y="10720"/>
                    </a:lnTo>
                    <a:lnTo>
                      <a:pt x="1794" y="10867"/>
                    </a:lnTo>
                    <a:lnTo>
                      <a:pt x="1868" y="10998"/>
                    </a:lnTo>
                    <a:lnTo>
                      <a:pt x="1948" y="11116"/>
                    </a:lnTo>
                    <a:lnTo>
                      <a:pt x="2021" y="11225"/>
                    </a:lnTo>
                    <a:lnTo>
                      <a:pt x="2109" y="11321"/>
                    </a:lnTo>
                    <a:lnTo>
                      <a:pt x="2190" y="11408"/>
                    </a:lnTo>
                    <a:lnTo>
                      <a:pt x="2278" y="11482"/>
                    </a:lnTo>
                    <a:lnTo>
                      <a:pt x="2373" y="11555"/>
                    </a:lnTo>
                    <a:lnTo>
                      <a:pt x="2461" y="11621"/>
                    </a:lnTo>
                    <a:lnTo>
                      <a:pt x="2563" y="11679"/>
                    </a:lnTo>
                    <a:lnTo>
                      <a:pt x="2666" y="11731"/>
                    </a:lnTo>
                    <a:lnTo>
                      <a:pt x="2776" y="11782"/>
                    </a:lnTo>
                    <a:lnTo>
                      <a:pt x="2885" y="11826"/>
                    </a:lnTo>
                    <a:lnTo>
                      <a:pt x="3127" y="11906"/>
                    </a:lnTo>
                    <a:lnTo>
                      <a:pt x="3391" y="11987"/>
                    </a:lnTo>
                    <a:lnTo>
                      <a:pt x="3537" y="12023"/>
                    </a:lnTo>
                    <a:lnTo>
                      <a:pt x="3683" y="12053"/>
                    </a:lnTo>
                    <a:lnTo>
                      <a:pt x="3845" y="12075"/>
                    </a:lnTo>
                    <a:lnTo>
                      <a:pt x="4013" y="12089"/>
                    </a:lnTo>
                    <a:lnTo>
                      <a:pt x="4189" y="12097"/>
                    </a:lnTo>
                    <a:lnTo>
                      <a:pt x="4372" y="12097"/>
                    </a:lnTo>
                    <a:lnTo>
                      <a:pt x="4753" y="12089"/>
                    </a:lnTo>
                    <a:lnTo>
                      <a:pt x="5155" y="12075"/>
                    </a:lnTo>
                    <a:lnTo>
                      <a:pt x="5573" y="12060"/>
                    </a:lnTo>
                    <a:lnTo>
                      <a:pt x="5990" y="12038"/>
                    </a:lnTo>
                    <a:lnTo>
                      <a:pt x="6415" y="12031"/>
                    </a:lnTo>
                    <a:lnTo>
                      <a:pt x="6517" y="12031"/>
                    </a:lnTo>
                    <a:lnTo>
                      <a:pt x="6612" y="12023"/>
                    </a:lnTo>
                    <a:lnTo>
                      <a:pt x="6715" y="12009"/>
                    </a:lnTo>
                    <a:lnTo>
                      <a:pt x="6810" y="11994"/>
                    </a:lnTo>
                    <a:lnTo>
                      <a:pt x="6905" y="11972"/>
                    </a:lnTo>
                    <a:lnTo>
                      <a:pt x="6993" y="11943"/>
                    </a:lnTo>
                    <a:lnTo>
                      <a:pt x="7169" y="11884"/>
                    </a:lnTo>
                    <a:lnTo>
                      <a:pt x="7337" y="11804"/>
                    </a:lnTo>
                    <a:lnTo>
                      <a:pt x="7506" y="11716"/>
                    </a:lnTo>
                    <a:lnTo>
                      <a:pt x="7659" y="11613"/>
                    </a:lnTo>
                    <a:lnTo>
                      <a:pt x="7806" y="11504"/>
                    </a:lnTo>
                    <a:lnTo>
                      <a:pt x="7952" y="11386"/>
                    </a:lnTo>
                    <a:lnTo>
                      <a:pt x="8091" y="11269"/>
                    </a:lnTo>
                    <a:lnTo>
                      <a:pt x="8370" y="11013"/>
                    </a:lnTo>
                    <a:lnTo>
                      <a:pt x="8641" y="10764"/>
                    </a:lnTo>
                    <a:lnTo>
                      <a:pt x="8780" y="10640"/>
                    </a:lnTo>
                    <a:lnTo>
                      <a:pt x="8911" y="10522"/>
                    </a:lnTo>
                    <a:lnTo>
                      <a:pt x="8985" y="10464"/>
                    </a:lnTo>
                    <a:lnTo>
                      <a:pt x="9058" y="10383"/>
                    </a:lnTo>
                    <a:lnTo>
                      <a:pt x="9138" y="10295"/>
                    </a:lnTo>
                    <a:lnTo>
                      <a:pt x="9219" y="10200"/>
                    </a:lnTo>
                    <a:lnTo>
                      <a:pt x="9387" y="9973"/>
                    </a:lnTo>
                    <a:lnTo>
                      <a:pt x="9570" y="9724"/>
                    </a:lnTo>
                    <a:lnTo>
                      <a:pt x="9753" y="9446"/>
                    </a:lnTo>
                    <a:lnTo>
                      <a:pt x="9937" y="9153"/>
                    </a:lnTo>
                    <a:lnTo>
                      <a:pt x="10120" y="8853"/>
                    </a:lnTo>
                    <a:lnTo>
                      <a:pt x="10303" y="8545"/>
                    </a:lnTo>
                    <a:lnTo>
                      <a:pt x="10625" y="7974"/>
                    </a:lnTo>
                    <a:lnTo>
                      <a:pt x="10896" y="7484"/>
                    </a:lnTo>
                    <a:lnTo>
                      <a:pt x="11137" y="7023"/>
                    </a:lnTo>
                    <a:lnTo>
                      <a:pt x="10984" y="5690"/>
                    </a:lnTo>
                    <a:lnTo>
                      <a:pt x="10962" y="5434"/>
                    </a:lnTo>
                    <a:lnTo>
                      <a:pt x="10947" y="5163"/>
                    </a:lnTo>
                    <a:lnTo>
                      <a:pt x="10940" y="4877"/>
                    </a:lnTo>
                    <a:lnTo>
                      <a:pt x="10940" y="4584"/>
                    </a:lnTo>
                    <a:lnTo>
                      <a:pt x="10947" y="4284"/>
                    </a:lnTo>
                    <a:lnTo>
                      <a:pt x="10962" y="3991"/>
                    </a:lnTo>
                    <a:lnTo>
                      <a:pt x="10991" y="3405"/>
                    </a:lnTo>
                    <a:lnTo>
                      <a:pt x="11020" y="2856"/>
                    </a:lnTo>
                    <a:lnTo>
                      <a:pt x="11035" y="2373"/>
                    </a:lnTo>
                    <a:lnTo>
                      <a:pt x="11035" y="2168"/>
                    </a:lnTo>
                    <a:lnTo>
                      <a:pt x="11028" y="1985"/>
                    </a:lnTo>
                    <a:lnTo>
                      <a:pt x="11013" y="1838"/>
                    </a:lnTo>
                    <a:lnTo>
                      <a:pt x="10998" y="1773"/>
                    </a:lnTo>
                    <a:lnTo>
                      <a:pt x="10984" y="1721"/>
                    </a:lnTo>
                    <a:lnTo>
                      <a:pt x="10962" y="1670"/>
                    </a:lnTo>
                    <a:lnTo>
                      <a:pt x="10925" y="1626"/>
                    </a:lnTo>
                    <a:lnTo>
                      <a:pt x="10881" y="1582"/>
                    </a:lnTo>
                    <a:lnTo>
                      <a:pt x="10830" y="1546"/>
                    </a:lnTo>
                    <a:lnTo>
                      <a:pt x="10764" y="1509"/>
                    </a:lnTo>
                    <a:lnTo>
                      <a:pt x="10691" y="1472"/>
                    </a:lnTo>
                    <a:lnTo>
                      <a:pt x="10610" y="1443"/>
                    </a:lnTo>
                    <a:lnTo>
                      <a:pt x="10522" y="1414"/>
                    </a:lnTo>
                    <a:lnTo>
                      <a:pt x="10325" y="1363"/>
                    </a:lnTo>
                    <a:lnTo>
                      <a:pt x="10112" y="1311"/>
                    </a:lnTo>
                    <a:lnTo>
                      <a:pt x="9893" y="1275"/>
                    </a:lnTo>
                    <a:lnTo>
                      <a:pt x="9666" y="1245"/>
                    </a:lnTo>
                    <a:lnTo>
                      <a:pt x="9446" y="1223"/>
                    </a:lnTo>
                    <a:lnTo>
                      <a:pt x="9226" y="1201"/>
                    </a:lnTo>
                    <a:lnTo>
                      <a:pt x="8846" y="1180"/>
                    </a:lnTo>
                    <a:lnTo>
                      <a:pt x="8582" y="1165"/>
                    </a:lnTo>
                    <a:lnTo>
                      <a:pt x="8479" y="1165"/>
                    </a:lnTo>
                    <a:lnTo>
                      <a:pt x="8267" y="2973"/>
                    </a:lnTo>
                    <a:lnTo>
                      <a:pt x="9256" y="3237"/>
                    </a:lnTo>
                    <a:lnTo>
                      <a:pt x="9365" y="3874"/>
                    </a:lnTo>
                    <a:lnTo>
                      <a:pt x="9439" y="4372"/>
                    </a:lnTo>
                    <a:lnTo>
                      <a:pt x="9468" y="4577"/>
                    </a:lnTo>
                    <a:lnTo>
                      <a:pt x="9475" y="4716"/>
                    </a:lnTo>
                    <a:lnTo>
                      <a:pt x="9475" y="7630"/>
                    </a:lnTo>
                    <a:lnTo>
                      <a:pt x="9468" y="7718"/>
                    </a:lnTo>
                    <a:lnTo>
                      <a:pt x="9461" y="7799"/>
                    </a:lnTo>
                    <a:lnTo>
                      <a:pt x="9439" y="7879"/>
                    </a:lnTo>
                    <a:lnTo>
                      <a:pt x="9409" y="7960"/>
                    </a:lnTo>
                    <a:lnTo>
                      <a:pt x="9380" y="8040"/>
                    </a:lnTo>
                    <a:lnTo>
                      <a:pt x="9343" y="8121"/>
                    </a:lnTo>
                    <a:lnTo>
                      <a:pt x="9300" y="8194"/>
                    </a:lnTo>
                    <a:lnTo>
                      <a:pt x="9248" y="8275"/>
                    </a:lnTo>
                    <a:lnTo>
                      <a:pt x="9138" y="8428"/>
                    </a:lnTo>
                    <a:lnTo>
                      <a:pt x="9021" y="8575"/>
                    </a:lnTo>
                    <a:lnTo>
                      <a:pt x="8889" y="8714"/>
                    </a:lnTo>
                    <a:lnTo>
                      <a:pt x="8758" y="8846"/>
                    </a:lnTo>
                    <a:lnTo>
                      <a:pt x="8626" y="8963"/>
                    </a:lnTo>
                    <a:lnTo>
                      <a:pt x="8494" y="9073"/>
                    </a:lnTo>
                    <a:lnTo>
                      <a:pt x="8267" y="9256"/>
                    </a:lnTo>
                    <a:lnTo>
                      <a:pt x="8106" y="9366"/>
                    </a:lnTo>
                    <a:lnTo>
                      <a:pt x="8040" y="9409"/>
                    </a:lnTo>
                    <a:lnTo>
                      <a:pt x="7403" y="7762"/>
                    </a:lnTo>
                    <a:lnTo>
                      <a:pt x="6656" y="7696"/>
                    </a:lnTo>
                    <a:lnTo>
                      <a:pt x="6114" y="7652"/>
                    </a:lnTo>
                    <a:lnTo>
                      <a:pt x="5814" y="7630"/>
                    </a:lnTo>
                    <a:lnTo>
                      <a:pt x="5800" y="7638"/>
                    </a:lnTo>
                    <a:lnTo>
                      <a:pt x="5778" y="7660"/>
                    </a:lnTo>
                    <a:lnTo>
                      <a:pt x="5712" y="7733"/>
                    </a:lnTo>
                    <a:lnTo>
                      <a:pt x="5631" y="7843"/>
                    </a:lnTo>
                    <a:lnTo>
                      <a:pt x="5529" y="7982"/>
                    </a:lnTo>
                    <a:lnTo>
                      <a:pt x="5294" y="8340"/>
                    </a:lnTo>
                    <a:lnTo>
                      <a:pt x="5031" y="8758"/>
                    </a:lnTo>
                    <a:lnTo>
                      <a:pt x="4555" y="9527"/>
                    </a:lnTo>
                    <a:lnTo>
                      <a:pt x="4342" y="9878"/>
                    </a:lnTo>
                    <a:lnTo>
                      <a:pt x="2146" y="8370"/>
                    </a:lnTo>
                    <a:lnTo>
                      <a:pt x="2146" y="6817"/>
                    </a:lnTo>
                    <a:lnTo>
                      <a:pt x="2241" y="6459"/>
                    </a:lnTo>
                    <a:lnTo>
                      <a:pt x="2351" y="6071"/>
                    </a:lnTo>
                    <a:lnTo>
                      <a:pt x="2475" y="5609"/>
                    </a:lnTo>
                    <a:lnTo>
                      <a:pt x="2607" y="5097"/>
                    </a:lnTo>
                    <a:lnTo>
                      <a:pt x="2724" y="4592"/>
                    </a:lnTo>
                    <a:lnTo>
                      <a:pt x="2776" y="4357"/>
                    </a:lnTo>
                    <a:lnTo>
                      <a:pt x="2819" y="4130"/>
                    </a:lnTo>
                    <a:lnTo>
                      <a:pt x="2849" y="3925"/>
                    </a:lnTo>
                    <a:lnTo>
                      <a:pt x="2871" y="3750"/>
                    </a:lnTo>
                    <a:lnTo>
                      <a:pt x="2885" y="3669"/>
                    </a:lnTo>
                    <a:lnTo>
                      <a:pt x="2907" y="3581"/>
                    </a:lnTo>
                    <a:lnTo>
                      <a:pt x="2929" y="3493"/>
                    </a:lnTo>
                    <a:lnTo>
                      <a:pt x="2959" y="3405"/>
                    </a:lnTo>
                    <a:lnTo>
                      <a:pt x="3039" y="3215"/>
                    </a:lnTo>
                    <a:lnTo>
                      <a:pt x="3134" y="3017"/>
                    </a:lnTo>
                    <a:lnTo>
                      <a:pt x="3244" y="2820"/>
                    </a:lnTo>
                    <a:lnTo>
                      <a:pt x="3361" y="2622"/>
                    </a:lnTo>
                    <a:lnTo>
                      <a:pt x="3486" y="2432"/>
                    </a:lnTo>
                    <a:lnTo>
                      <a:pt x="3618" y="2241"/>
                    </a:lnTo>
                    <a:lnTo>
                      <a:pt x="3749" y="2065"/>
                    </a:lnTo>
                    <a:lnTo>
                      <a:pt x="3867" y="1904"/>
                    </a:lnTo>
                    <a:lnTo>
                      <a:pt x="4086" y="1626"/>
                    </a:lnTo>
                    <a:lnTo>
                      <a:pt x="4240" y="1443"/>
                    </a:lnTo>
                    <a:lnTo>
                      <a:pt x="4299" y="1377"/>
                    </a:lnTo>
                    <a:lnTo>
                      <a:pt x="5814" y="2153"/>
                    </a:lnTo>
                    <a:lnTo>
                      <a:pt x="5924" y="2256"/>
                    </a:lnTo>
                    <a:lnTo>
                      <a:pt x="6041" y="2358"/>
                    </a:lnTo>
                    <a:lnTo>
                      <a:pt x="6195" y="2476"/>
                    </a:lnTo>
                    <a:lnTo>
                      <a:pt x="6371" y="2600"/>
                    </a:lnTo>
                    <a:lnTo>
                      <a:pt x="6459" y="2651"/>
                    </a:lnTo>
                    <a:lnTo>
                      <a:pt x="6554" y="2702"/>
                    </a:lnTo>
                    <a:lnTo>
                      <a:pt x="6649" y="2746"/>
                    </a:lnTo>
                    <a:lnTo>
                      <a:pt x="6744" y="2776"/>
                    </a:lnTo>
                    <a:lnTo>
                      <a:pt x="6839" y="2798"/>
                    </a:lnTo>
                    <a:lnTo>
                      <a:pt x="6927" y="2805"/>
                    </a:lnTo>
                    <a:lnTo>
                      <a:pt x="6971" y="2798"/>
                    </a:lnTo>
                    <a:lnTo>
                      <a:pt x="7015" y="2783"/>
                    </a:lnTo>
                    <a:lnTo>
                      <a:pt x="7052" y="2761"/>
                    </a:lnTo>
                    <a:lnTo>
                      <a:pt x="7088" y="2732"/>
                    </a:lnTo>
                    <a:lnTo>
                      <a:pt x="7118" y="2695"/>
                    </a:lnTo>
                    <a:lnTo>
                      <a:pt x="7147" y="2651"/>
                    </a:lnTo>
                    <a:lnTo>
                      <a:pt x="7176" y="2600"/>
                    </a:lnTo>
                    <a:lnTo>
                      <a:pt x="7205" y="2549"/>
                    </a:lnTo>
                    <a:lnTo>
                      <a:pt x="7249" y="2424"/>
                    </a:lnTo>
                    <a:lnTo>
                      <a:pt x="7286" y="2285"/>
                    </a:lnTo>
                    <a:lnTo>
                      <a:pt x="7315" y="2139"/>
                    </a:lnTo>
                    <a:lnTo>
                      <a:pt x="7345" y="1985"/>
                    </a:lnTo>
                    <a:lnTo>
                      <a:pt x="7366" y="1831"/>
                    </a:lnTo>
                    <a:lnTo>
                      <a:pt x="7381" y="1685"/>
                    </a:lnTo>
                    <a:lnTo>
                      <a:pt x="7396" y="1421"/>
                    </a:lnTo>
                    <a:lnTo>
                      <a:pt x="7403" y="1231"/>
                    </a:lnTo>
                    <a:lnTo>
                      <a:pt x="7403" y="1165"/>
                    </a:lnTo>
                    <a:lnTo>
                      <a:pt x="7183" y="1062"/>
                    </a:lnTo>
                    <a:lnTo>
                      <a:pt x="6686" y="813"/>
                    </a:lnTo>
                    <a:lnTo>
                      <a:pt x="6407" y="667"/>
                    </a:lnTo>
                    <a:lnTo>
                      <a:pt x="6151" y="528"/>
                    </a:lnTo>
                    <a:lnTo>
                      <a:pt x="5939" y="403"/>
                    </a:lnTo>
                    <a:lnTo>
                      <a:pt x="5865" y="345"/>
                    </a:lnTo>
                    <a:lnTo>
                      <a:pt x="5814" y="301"/>
                    </a:lnTo>
                    <a:lnTo>
                      <a:pt x="5792" y="279"/>
                    </a:lnTo>
                    <a:lnTo>
                      <a:pt x="5756" y="264"/>
                    </a:lnTo>
                    <a:lnTo>
                      <a:pt x="5668" y="228"/>
                    </a:lnTo>
                    <a:lnTo>
                      <a:pt x="5551" y="198"/>
                    </a:lnTo>
                    <a:lnTo>
                      <a:pt x="5412" y="176"/>
                    </a:lnTo>
                    <a:lnTo>
                      <a:pt x="5243" y="154"/>
                    </a:lnTo>
                    <a:lnTo>
                      <a:pt x="5060" y="132"/>
                    </a:lnTo>
                    <a:lnTo>
                      <a:pt x="4657" y="103"/>
                    </a:lnTo>
                    <a:lnTo>
                      <a:pt x="3793" y="52"/>
                    </a:lnTo>
                    <a:lnTo>
                      <a:pt x="3391" y="30"/>
                    </a:lnTo>
                    <a:lnTo>
                      <a:pt x="3046"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2"/>
              <p:cNvSpPr/>
              <p:nvPr/>
            </p:nvSpPr>
            <p:spPr>
              <a:xfrm>
                <a:off x="3473075" y="1649450"/>
                <a:ext cx="220600" cy="162375"/>
              </a:xfrm>
              <a:custGeom>
                <a:rect b="b" l="l" r="r" t="t"/>
                <a:pathLst>
                  <a:path extrusionOk="0" h="6495" w="8824">
                    <a:moveTo>
                      <a:pt x="6305" y="0"/>
                    </a:moveTo>
                    <a:lnTo>
                      <a:pt x="6187" y="15"/>
                    </a:lnTo>
                    <a:lnTo>
                      <a:pt x="6063" y="37"/>
                    </a:lnTo>
                    <a:lnTo>
                      <a:pt x="5938" y="66"/>
                    </a:lnTo>
                    <a:lnTo>
                      <a:pt x="5814" y="103"/>
                    </a:lnTo>
                    <a:lnTo>
                      <a:pt x="5682" y="147"/>
                    </a:lnTo>
                    <a:lnTo>
                      <a:pt x="5558" y="205"/>
                    </a:lnTo>
                    <a:lnTo>
                      <a:pt x="5426" y="264"/>
                    </a:lnTo>
                    <a:lnTo>
                      <a:pt x="5294" y="337"/>
                    </a:lnTo>
                    <a:lnTo>
                      <a:pt x="5162" y="410"/>
                    </a:lnTo>
                    <a:lnTo>
                      <a:pt x="5031" y="491"/>
                    </a:lnTo>
                    <a:lnTo>
                      <a:pt x="4891" y="586"/>
                    </a:lnTo>
                    <a:lnTo>
                      <a:pt x="4760" y="674"/>
                    </a:lnTo>
                    <a:lnTo>
                      <a:pt x="4628" y="776"/>
                    </a:lnTo>
                    <a:lnTo>
                      <a:pt x="4357" y="996"/>
                    </a:lnTo>
                    <a:lnTo>
                      <a:pt x="4086" y="1230"/>
                    </a:lnTo>
                    <a:lnTo>
                      <a:pt x="3815" y="1486"/>
                    </a:lnTo>
                    <a:lnTo>
                      <a:pt x="3551" y="1757"/>
                    </a:lnTo>
                    <a:lnTo>
                      <a:pt x="3281" y="2036"/>
                    </a:lnTo>
                    <a:lnTo>
                      <a:pt x="3017" y="2321"/>
                    </a:lnTo>
                    <a:lnTo>
                      <a:pt x="2761" y="2621"/>
                    </a:lnTo>
                    <a:lnTo>
                      <a:pt x="2512" y="2922"/>
                    </a:lnTo>
                    <a:lnTo>
                      <a:pt x="2263" y="3229"/>
                    </a:lnTo>
                    <a:lnTo>
                      <a:pt x="2028" y="3537"/>
                    </a:lnTo>
                    <a:lnTo>
                      <a:pt x="1794" y="3837"/>
                    </a:lnTo>
                    <a:lnTo>
                      <a:pt x="1369" y="4430"/>
                    </a:lnTo>
                    <a:lnTo>
                      <a:pt x="981" y="4979"/>
                    </a:lnTo>
                    <a:lnTo>
                      <a:pt x="645" y="5470"/>
                    </a:lnTo>
                    <a:lnTo>
                      <a:pt x="374" y="5887"/>
                    </a:lnTo>
                    <a:lnTo>
                      <a:pt x="169" y="6209"/>
                    </a:lnTo>
                    <a:lnTo>
                      <a:pt x="0" y="6495"/>
                    </a:lnTo>
                    <a:lnTo>
                      <a:pt x="322" y="6231"/>
                    </a:lnTo>
                    <a:lnTo>
                      <a:pt x="630" y="5982"/>
                    </a:lnTo>
                    <a:lnTo>
                      <a:pt x="937" y="5741"/>
                    </a:lnTo>
                    <a:lnTo>
                      <a:pt x="1230" y="5521"/>
                    </a:lnTo>
                    <a:lnTo>
                      <a:pt x="1509" y="5316"/>
                    </a:lnTo>
                    <a:lnTo>
                      <a:pt x="1787" y="5118"/>
                    </a:lnTo>
                    <a:lnTo>
                      <a:pt x="2058" y="4935"/>
                    </a:lnTo>
                    <a:lnTo>
                      <a:pt x="2314" y="4767"/>
                    </a:lnTo>
                    <a:lnTo>
                      <a:pt x="2563" y="4613"/>
                    </a:lnTo>
                    <a:lnTo>
                      <a:pt x="2805" y="4467"/>
                    </a:lnTo>
                    <a:lnTo>
                      <a:pt x="3039" y="4335"/>
                    </a:lnTo>
                    <a:lnTo>
                      <a:pt x="3266" y="4218"/>
                    </a:lnTo>
                    <a:lnTo>
                      <a:pt x="3486" y="4100"/>
                    </a:lnTo>
                    <a:lnTo>
                      <a:pt x="3698" y="4005"/>
                    </a:lnTo>
                    <a:lnTo>
                      <a:pt x="3903" y="3917"/>
                    </a:lnTo>
                    <a:lnTo>
                      <a:pt x="4093" y="3837"/>
                    </a:lnTo>
                    <a:lnTo>
                      <a:pt x="4284" y="3764"/>
                    </a:lnTo>
                    <a:lnTo>
                      <a:pt x="4467" y="3705"/>
                    </a:lnTo>
                    <a:lnTo>
                      <a:pt x="4642" y="3654"/>
                    </a:lnTo>
                    <a:lnTo>
                      <a:pt x="4811" y="3610"/>
                    </a:lnTo>
                    <a:lnTo>
                      <a:pt x="4972" y="3573"/>
                    </a:lnTo>
                    <a:lnTo>
                      <a:pt x="5126" y="3544"/>
                    </a:lnTo>
                    <a:lnTo>
                      <a:pt x="5272" y="3529"/>
                    </a:lnTo>
                    <a:lnTo>
                      <a:pt x="5411" y="3515"/>
                    </a:lnTo>
                    <a:lnTo>
                      <a:pt x="5550" y="3507"/>
                    </a:lnTo>
                    <a:lnTo>
                      <a:pt x="5675" y="3515"/>
                    </a:lnTo>
                    <a:lnTo>
                      <a:pt x="5799" y="3522"/>
                    </a:lnTo>
                    <a:lnTo>
                      <a:pt x="5916" y="3537"/>
                    </a:lnTo>
                    <a:lnTo>
                      <a:pt x="6034" y="3551"/>
                    </a:lnTo>
                    <a:lnTo>
                      <a:pt x="6136" y="3581"/>
                    </a:lnTo>
                    <a:lnTo>
                      <a:pt x="6239" y="3610"/>
                    </a:lnTo>
                    <a:lnTo>
                      <a:pt x="6334" y="3639"/>
                    </a:lnTo>
                    <a:lnTo>
                      <a:pt x="6429" y="3683"/>
                    </a:lnTo>
                    <a:lnTo>
                      <a:pt x="6510" y="3720"/>
                    </a:lnTo>
                    <a:lnTo>
                      <a:pt x="6590" y="3771"/>
                    </a:lnTo>
                    <a:lnTo>
                      <a:pt x="6671" y="3815"/>
                    </a:lnTo>
                    <a:lnTo>
                      <a:pt x="6744" y="3866"/>
                    </a:lnTo>
                    <a:lnTo>
                      <a:pt x="6810" y="3925"/>
                    </a:lnTo>
                    <a:lnTo>
                      <a:pt x="6934" y="4042"/>
                    </a:lnTo>
                    <a:lnTo>
                      <a:pt x="7037" y="4159"/>
                    </a:lnTo>
                    <a:lnTo>
                      <a:pt x="7132" y="4283"/>
                    </a:lnTo>
                    <a:lnTo>
                      <a:pt x="7205" y="4408"/>
                    </a:lnTo>
                    <a:lnTo>
                      <a:pt x="7271" y="4532"/>
                    </a:lnTo>
                    <a:lnTo>
                      <a:pt x="7330" y="4657"/>
                    </a:lnTo>
                    <a:lnTo>
                      <a:pt x="7366" y="4767"/>
                    </a:lnTo>
                    <a:lnTo>
                      <a:pt x="7403" y="4869"/>
                    </a:lnTo>
                    <a:lnTo>
                      <a:pt x="7425" y="4957"/>
                    </a:lnTo>
                    <a:lnTo>
                      <a:pt x="7454" y="5089"/>
                    </a:lnTo>
                    <a:lnTo>
                      <a:pt x="7461" y="5140"/>
                    </a:lnTo>
                    <a:lnTo>
                      <a:pt x="8823" y="3500"/>
                    </a:lnTo>
                    <a:lnTo>
                      <a:pt x="8823" y="3346"/>
                    </a:lnTo>
                    <a:lnTo>
                      <a:pt x="8816" y="3178"/>
                    </a:lnTo>
                    <a:lnTo>
                      <a:pt x="8801" y="2958"/>
                    </a:lnTo>
                    <a:lnTo>
                      <a:pt x="8779" y="2695"/>
                    </a:lnTo>
                    <a:lnTo>
                      <a:pt x="8728" y="2402"/>
                    </a:lnTo>
                    <a:lnTo>
                      <a:pt x="8699" y="2248"/>
                    </a:lnTo>
                    <a:lnTo>
                      <a:pt x="8662" y="2087"/>
                    </a:lnTo>
                    <a:lnTo>
                      <a:pt x="8626" y="1926"/>
                    </a:lnTo>
                    <a:lnTo>
                      <a:pt x="8574" y="1765"/>
                    </a:lnTo>
                    <a:lnTo>
                      <a:pt x="8516" y="1604"/>
                    </a:lnTo>
                    <a:lnTo>
                      <a:pt x="8450" y="1443"/>
                    </a:lnTo>
                    <a:lnTo>
                      <a:pt x="8377" y="1281"/>
                    </a:lnTo>
                    <a:lnTo>
                      <a:pt x="8296" y="1128"/>
                    </a:lnTo>
                    <a:lnTo>
                      <a:pt x="8201" y="974"/>
                    </a:lnTo>
                    <a:lnTo>
                      <a:pt x="8098" y="827"/>
                    </a:lnTo>
                    <a:lnTo>
                      <a:pt x="7989" y="696"/>
                    </a:lnTo>
                    <a:lnTo>
                      <a:pt x="7864" y="564"/>
                    </a:lnTo>
                    <a:lnTo>
                      <a:pt x="7732" y="447"/>
                    </a:lnTo>
                    <a:lnTo>
                      <a:pt x="7586" y="337"/>
                    </a:lnTo>
                    <a:lnTo>
                      <a:pt x="7505" y="293"/>
                    </a:lnTo>
                    <a:lnTo>
                      <a:pt x="7425" y="242"/>
                    </a:lnTo>
                    <a:lnTo>
                      <a:pt x="7344" y="205"/>
                    </a:lnTo>
                    <a:lnTo>
                      <a:pt x="7256" y="161"/>
                    </a:lnTo>
                    <a:lnTo>
                      <a:pt x="7161" y="125"/>
                    </a:lnTo>
                    <a:lnTo>
                      <a:pt x="7066" y="95"/>
                    </a:lnTo>
                    <a:lnTo>
                      <a:pt x="6971" y="66"/>
                    </a:lnTo>
                    <a:lnTo>
                      <a:pt x="6868" y="44"/>
                    </a:lnTo>
                    <a:lnTo>
                      <a:pt x="6766" y="29"/>
                    </a:lnTo>
                    <a:lnTo>
                      <a:pt x="6656" y="15"/>
                    </a:lnTo>
                    <a:lnTo>
                      <a:pt x="6546" y="7"/>
                    </a:lnTo>
                    <a:lnTo>
                      <a:pt x="642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2"/>
              <p:cNvSpPr/>
              <p:nvPr/>
            </p:nvSpPr>
            <p:spPr>
              <a:xfrm>
                <a:off x="3253400" y="1643775"/>
                <a:ext cx="219700" cy="168050"/>
              </a:xfrm>
              <a:custGeom>
                <a:rect b="b" l="l" r="r" t="t"/>
                <a:pathLst>
                  <a:path extrusionOk="0" h="6722" w="8788">
                    <a:moveTo>
                      <a:pt x="2351" y="0"/>
                    </a:moveTo>
                    <a:lnTo>
                      <a:pt x="2183" y="7"/>
                    </a:lnTo>
                    <a:lnTo>
                      <a:pt x="2022" y="29"/>
                    </a:lnTo>
                    <a:lnTo>
                      <a:pt x="1861" y="66"/>
                    </a:lnTo>
                    <a:lnTo>
                      <a:pt x="1714" y="110"/>
                    </a:lnTo>
                    <a:lnTo>
                      <a:pt x="1575" y="169"/>
                    </a:lnTo>
                    <a:lnTo>
                      <a:pt x="1443" y="234"/>
                    </a:lnTo>
                    <a:lnTo>
                      <a:pt x="1311" y="308"/>
                    </a:lnTo>
                    <a:lnTo>
                      <a:pt x="1194" y="395"/>
                    </a:lnTo>
                    <a:lnTo>
                      <a:pt x="1077" y="483"/>
                    </a:lnTo>
                    <a:lnTo>
                      <a:pt x="975" y="579"/>
                    </a:lnTo>
                    <a:lnTo>
                      <a:pt x="872" y="674"/>
                    </a:lnTo>
                    <a:lnTo>
                      <a:pt x="777" y="776"/>
                    </a:lnTo>
                    <a:lnTo>
                      <a:pt x="689" y="879"/>
                    </a:lnTo>
                    <a:lnTo>
                      <a:pt x="609" y="981"/>
                    </a:lnTo>
                    <a:lnTo>
                      <a:pt x="535" y="1084"/>
                    </a:lnTo>
                    <a:lnTo>
                      <a:pt x="404" y="1289"/>
                    </a:lnTo>
                    <a:lnTo>
                      <a:pt x="301" y="1472"/>
                    </a:lnTo>
                    <a:lnTo>
                      <a:pt x="220" y="1633"/>
                    </a:lnTo>
                    <a:lnTo>
                      <a:pt x="162" y="1757"/>
                    </a:lnTo>
                    <a:lnTo>
                      <a:pt x="118" y="1867"/>
                    </a:lnTo>
                    <a:lnTo>
                      <a:pt x="96" y="1999"/>
                    </a:lnTo>
                    <a:lnTo>
                      <a:pt x="59" y="2336"/>
                    </a:lnTo>
                    <a:lnTo>
                      <a:pt x="37" y="2563"/>
                    </a:lnTo>
                    <a:lnTo>
                      <a:pt x="15" y="2804"/>
                    </a:lnTo>
                    <a:lnTo>
                      <a:pt x="8" y="3061"/>
                    </a:lnTo>
                    <a:lnTo>
                      <a:pt x="1" y="3317"/>
                    </a:lnTo>
                    <a:lnTo>
                      <a:pt x="8" y="3566"/>
                    </a:lnTo>
                    <a:lnTo>
                      <a:pt x="23" y="3683"/>
                    </a:lnTo>
                    <a:lnTo>
                      <a:pt x="37" y="3793"/>
                    </a:lnTo>
                    <a:lnTo>
                      <a:pt x="52" y="3903"/>
                    </a:lnTo>
                    <a:lnTo>
                      <a:pt x="74" y="3991"/>
                    </a:lnTo>
                    <a:lnTo>
                      <a:pt x="103" y="4078"/>
                    </a:lnTo>
                    <a:lnTo>
                      <a:pt x="133" y="4152"/>
                    </a:lnTo>
                    <a:lnTo>
                      <a:pt x="177" y="4210"/>
                    </a:lnTo>
                    <a:lnTo>
                      <a:pt x="220" y="4262"/>
                    </a:lnTo>
                    <a:lnTo>
                      <a:pt x="272" y="4291"/>
                    </a:lnTo>
                    <a:lnTo>
                      <a:pt x="294" y="4305"/>
                    </a:lnTo>
                    <a:lnTo>
                      <a:pt x="330" y="4305"/>
                    </a:lnTo>
                    <a:lnTo>
                      <a:pt x="360" y="4313"/>
                    </a:lnTo>
                    <a:lnTo>
                      <a:pt x="389" y="4305"/>
                    </a:lnTo>
                    <a:lnTo>
                      <a:pt x="462" y="4283"/>
                    </a:lnTo>
                    <a:lnTo>
                      <a:pt x="543" y="4247"/>
                    </a:lnTo>
                    <a:lnTo>
                      <a:pt x="631" y="4181"/>
                    </a:lnTo>
                    <a:lnTo>
                      <a:pt x="682" y="4144"/>
                    </a:lnTo>
                    <a:lnTo>
                      <a:pt x="733" y="4115"/>
                    </a:lnTo>
                    <a:lnTo>
                      <a:pt x="792" y="4086"/>
                    </a:lnTo>
                    <a:lnTo>
                      <a:pt x="857" y="4064"/>
                    </a:lnTo>
                    <a:lnTo>
                      <a:pt x="989" y="4020"/>
                    </a:lnTo>
                    <a:lnTo>
                      <a:pt x="1136" y="3991"/>
                    </a:lnTo>
                    <a:lnTo>
                      <a:pt x="1297" y="3976"/>
                    </a:lnTo>
                    <a:lnTo>
                      <a:pt x="1465" y="3969"/>
                    </a:lnTo>
                    <a:lnTo>
                      <a:pt x="1648" y="3976"/>
                    </a:lnTo>
                    <a:lnTo>
                      <a:pt x="1839" y="3991"/>
                    </a:lnTo>
                    <a:lnTo>
                      <a:pt x="2036" y="4013"/>
                    </a:lnTo>
                    <a:lnTo>
                      <a:pt x="2241" y="4042"/>
                    </a:lnTo>
                    <a:lnTo>
                      <a:pt x="2454" y="4078"/>
                    </a:lnTo>
                    <a:lnTo>
                      <a:pt x="2666" y="4122"/>
                    </a:lnTo>
                    <a:lnTo>
                      <a:pt x="2886" y="4174"/>
                    </a:lnTo>
                    <a:lnTo>
                      <a:pt x="3098" y="4225"/>
                    </a:lnTo>
                    <a:lnTo>
                      <a:pt x="3530" y="4342"/>
                    </a:lnTo>
                    <a:lnTo>
                      <a:pt x="3947" y="4474"/>
                    </a:lnTo>
                    <a:lnTo>
                      <a:pt x="4343" y="4598"/>
                    </a:lnTo>
                    <a:lnTo>
                      <a:pt x="4709" y="4730"/>
                    </a:lnTo>
                    <a:lnTo>
                      <a:pt x="5031" y="4847"/>
                    </a:lnTo>
                    <a:lnTo>
                      <a:pt x="5507" y="5030"/>
                    </a:lnTo>
                    <a:lnTo>
                      <a:pt x="5683" y="5104"/>
                    </a:lnTo>
                    <a:lnTo>
                      <a:pt x="8787" y="6722"/>
                    </a:lnTo>
                    <a:lnTo>
                      <a:pt x="8787" y="6722"/>
                    </a:lnTo>
                    <a:lnTo>
                      <a:pt x="8641" y="6480"/>
                    </a:lnTo>
                    <a:lnTo>
                      <a:pt x="8472" y="6209"/>
                    </a:lnTo>
                    <a:lnTo>
                      <a:pt x="8245" y="5843"/>
                    </a:lnTo>
                    <a:lnTo>
                      <a:pt x="7967" y="5411"/>
                    </a:lnTo>
                    <a:lnTo>
                      <a:pt x="7645" y="4928"/>
                    </a:lnTo>
                    <a:lnTo>
                      <a:pt x="7286" y="4401"/>
                    </a:lnTo>
                    <a:lnTo>
                      <a:pt x="6891" y="3844"/>
                    </a:lnTo>
                    <a:lnTo>
                      <a:pt x="6466" y="3280"/>
                    </a:lnTo>
                    <a:lnTo>
                      <a:pt x="6247" y="2995"/>
                    </a:lnTo>
                    <a:lnTo>
                      <a:pt x="6027" y="2717"/>
                    </a:lnTo>
                    <a:lnTo>
                      <a:pt x="5800" y="2438"/>
                    </a:lnTo>
                    <a:lnTo>
                      <a:pt x="5573" y="2175"/>
                    </a:lnTo>
                    <a:lnTo>
                      <a:pt x="5339" y="1911"/>
                    </a:lnTo>
                    <a:lnTo>
                      <a:pt x="5112" y="1662"/>
                    </a:lnTo>
                    <a:lnTo>
                      <a:pt x="4877" y="1421"/>
                    </a:lnTo>
                    <a:lnTo>
                      <a:pt x="4650" y="1194"/>
                    </a:lnTo>
                    <a:lnTo>
                      <a:pt x="4416" y="981"/>
                    </a:lnTo>
                    <a:lnTo>
                      <a:pt x="4189" y="791"/>
                    </a:lnTo>
                    <a:lnTo>
                      <a:pt x="3962" y="615"/>
                    </a:lnTo>
                    <a:lnTo>
                      <a:pt x="3742" y="461"/>
                    </a:lnTo>
                    <a:lnTo>
                      <a:pt x="3633" y="395"/>
                    </a:lnTo>
                    <a:lnTo>
                      <a:pt x="3523" y="330"/>
                    </a:lnTo>
                    <a:lnTo>
                      <a:pt x="3413" y="278"/>
                    </a:lnTo>
                    <a:lnTo>
                      <a:pt x="3310" y="227"/>
                    </a:lnTo>
                    <a:lnTo>
                      <a:pt x="3105" y="147"/>
                    </a:lnTo>
                    <a:lnTo>
                      <a:pt x="2900" y="81"/>
                    </a:lnTo>
                    <a:lnTo>
                      <a:pt x="2710" y="37"/>
                    </a:lnTo>
                    <a:lnTo>
                      <a:pt x="2527" y="15"/>
                    </a:lnTo>
                    <a:lnTo>
                      <a:pt x="23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2"/>
              <p:cNvSpPr/>
              <p:nvPr/>
            </p:nvSpPr>
            <p:spPr>
              <a:xfrm>
                <a:off x="2781875" y="1701250"/>
                <a:ext cx="286675" cy="510375"/>
              </a:xfrm>
              <a:custGeom>
                <a:rect b="b" l="l" r="r" t="t"/>
                <a:pathLst>
                  <a:path extrusionOk="0" h="20415" w="11467">
                    <a:moveTo>
                      <a:pt x="10771" y="0"/>
                    </a:moveTo>
                    <a:lnTo>
                      <a:pt x="10625" y="8"/>
                    </a:lnTo>
                    <a:lnTo>
                      <a:pt x="10449" y="30"/>
                    </a:lnTo>
                    <a:lnTo>
                      <a:pt x="10251" y="66"/>
                    </a:lnTo>
                    <a:lnTo>
                      <a:pt x="10017" y="125"/>
                    </a:lnTo>
                    <a:lnTo>
                      <a:pt x="9892" y="161"/>
                    </a:lnTo>
                    <a:lnTo>
                      <a:pt x="9768" y="198"/>
                    </a:lnTo>
                    <a:lnTo>
                      <a:pt x="9629" y="249"/>
                    </a:lnTo>
                    <a:lnTo>
                      <a:pt x="9490" y="308"/>
                    </a:lnTo>
                    <a:lnTo>
                      <a:pt x="9343" y="374"/>
                    </a:lnTo>
                    <a:lnTo>
                      <a:pt x="9189" y="447"/>
                    </a:lnTo>
                    <a:lnTo>
                      <a:pt x="9028" y="527"/>
                    </a:lnTo>
                    <a:lnTo>
                      <a:pt x="8867" y="623"/>
                    </a:lnTo>
                    <a:lnTo>
                      <a:pt x="8699" y="718"/>
                    </a:lnTo>
                    <a:lnTo>
                      <a:pt x="8523" y="835"/>
                    </a:lnTo>
                    <a:lnTo>
                      <a:pt x="8347" y="952"/>
                    </a:lnTo>
                    <a:lnTo>
                      <a:pt x="8164" y="1084"/>
                    </a:lnTo>
                    <a:lnTo>
                      <a:pt x="7981" y="1230"/>
                    </a:lnTo>
                    <a:lnTo>
                      <a:pt x="7791" y="1384"/>
                    </a:lnTo>
                    <a:lnTo>
                      <a:pt x="7593" y="1552"/>
                    </a:lnTo>
                    <a:lnTo>
                      <a:pt x="7395" y="1736"/>
                    </a:lnTo>
                    <a:lnTo>
                      <a:pt x="7190" y="1933"/>
                    </a:lnTo>
                    <a:lnTo>
                      <a:pt x="6985" y="2146"/>
                    </a:lnTo>
                    <a:lnTo>
                      <a:pt x="6780" y="2365"/>
                    </a:lnTo>
                    <a:lnTo>
                      <a:pt x="6568" y="2607"/>
                    </a:lnTo>
                    <a:lnTo>
                      <a:pt x="6356" y="2856"/>
                    </a:lnTo>
                    <a:lnTo>
                      <a:pt x="6136" y="3127"/>
                    </a:lnTo>
                    <a:lnTo>
                      <a:pt x="5916" y="3412"/>
                    </a:lnTo>
                    <a:lnTo>
                      <a:pt x="5689" y="3713"/>
                    </a:lnTo>
                    <a:lnTo>
                      <a:pt x="5462" y="4035"/>
                    </a:lnTo>
                    <a:lnTo>
                      <a:pt x="5235" y="4371"/>
                    </a:lnTo>
                    <a:lnTo>
                      <a:pt x="5008" y="4730"/>
                    </a:lnTo>
                    <a:lnTo>
                      <a:pt x="4774" y="5104"/>
                    </a:lnTo>
                    <a:lnTo>
                      <a:pt x="4540" y="5499"/>
                    </a:lnTo>
                    <a:lnTo>
                      <a:pt x="4306" y="5909"/>
                    </a:lnTo>
                    <a:lnTo>
                      <a:pt x="4071" y="6341"/>
                    </a:lnTo>
                    <a:lnTo>
                      <a:pt x="3837" y="6795"/>
                    </a:lnTo>
                    <a:lnTo>
                      <a:pt x="3595" y="7271"/>
                    </a:lnTo>
                    <a:lnTo>
                      <a:pt x="3354" y="7769"/>
                    </a:lnTo>
                    <a:lnTo>
                      <a:pt x="3119" y="8281"/>
                    </a:lnTo>
                    <a:lnTo>
                      <a:pt x="2878" y="8823"/>
                    </a:lnTo>
                    <a:lnTo>
                      <a:pt x="2636" y="9387"/>
                    </a:lnTo>
                    <a:lnTo>
                      <a:pt x="2395" y="9973"/>
                    </a:lnTo>
                    <a:lnTo>
                      <a:pt x="2153" y="10588"/>
                    </a:lnTo>
                    <a:lnTo>
                      <a:pt x="1911" y="11218"/>
                    </a:lnTo>
                    <a:lnTo>
                      <a:pt x="1670" y="11877"/>
                    </a:lnTo>
                    <a:lnTo>
                      <a:pt x="1428" y="12565"/>
                    </a:lnTo>
                    <a:lnTo>
                      <a:pt x="1186" y="13275"/>
                    </a:lnTo>
                    <a:lnTo>
                      <a:pt x="945" y="14007"/>
                    </a:lnTo>
                    <a:lnTo>
                      <a:pt x="710" y="14776"/>
                    </a:lnTo>
                    <a:lnTo>
                      <a:pt x="469" y="15567"/>
                    </a:lnTo>
                    <a:lnTo>
                      <a:pt x="235" y="16380"/>
                    </a:lnTo>
                    <a:lnTo>
                      <a:pt x="0" y="17229"/>
                    </a:lnTo>
                    <a:lnTo>
                      <a:pt x="1120" y="17639"/>
                    </a:lnTo>
                    <a:lnTo>
                      <a:pt x="2336" y="18071"/>
                    </a:lnTo>
                    <a:lnTo>
                      <a:pt x="3808" y="18591"/>
                    </a:lnTo>
                    <a:lnTo>
                      <a:pt x="4598" y="18862"/>
                    </a:lnTo>
                    <a:lnTo>
                      <a:pt x="5411" y="19133"/>
                    </a:lnTo>
                    <a:lnTo>
                      <a:pt x="6224" y="19396"/>
                    </a:lnTo>
                    <a:lnTo>
                      <a:pt x="7022" y="19653"/>
                    </a:lnTo>
                    <a:lnTo>
                      <a:pt x="7791" y="19887"/>
                    </a:lnTo>
                    <a:lnTo>
                      <a:pt x="8508" y="20092"/>
                    </a:lnTo>
                    <a:lnTo>
                      <a:pt x="9167" y="20268"/>
                    </a:lnTo>
                    <a:lnTo>
                      <a:pt x="9468" y="20341"/>
                    </a:lnTo>
                    <a:lnTo>
                      <a:pt x="9746" y="20399"/>
                    </a:lnTo>
                    <a:lnTo>
                      <a:pt x="9812" y="20414"/>
                    </a:lnTo>
                    <a:lnTo>
                      <a:pt x="9878" y="20414"/>
                    </a:lnTo>
                    <a:lnTo>
                      <a:pt x="9936" y="20407"/>
                    </a:lnTo>
                    <a:lnTo>
                      <a:pt x="10002" y="20392"/>
                    </a:lnTo>
                    <a:lnTo>
                      <a:pt x="10061" y="20378"/>
                    </a:lnTo>
                    <a:lnTo>
                      <a:pt x="10119" y="20348"/>
                    </a:lnTo>
                    <a:lnTo>
                      <a:pt x="10178" y="20312"/>
                    </a:lnTo>
                    <a:lnTo>
                      <a:pt x="10229" y="20268"/>
                    </a:lnTo>
                    <a:lnTo>
                      <a:pt x="10288" y="20224"/>
                    </a:lnTo>
                    <a:lnTo>
                      <a:pt x="10339" y="20165"/>
                    </a:lnTo>
                    <a:lnTo>
                      <a:pt x="10390" y="20107"/>
                    </a:lnTo>
                    <a:lnTo>
                      <a:pt x="10434" y="20033"/>
                    </a:lnTo>
                    <a:lnTo>
                      <a:pt x="10485" y="19960"/>
                    </a:lnTo>
                    <a:lnTo>
                      <a:pt x="10529" y="19880"/>
                    </a:lnTo>
                    <a:lnTo>
                      <a:pt x="10617" y="19697"/>
                    </a:lnTo>
                    <a:lnTo>
                      <a:pt x="10705" y="19492"/>
                    </a:lnTo>
                    <a:lnTo>
                      <a:pt x="10778" y="19265"/>
                    </a:lnTo>
                    <a:lnTo>
                      <a:pt x="10851" y="19016"/>
                    </a:lnTo>
                    <a:lnTo>
                      <a:pt x="10925" y="18745"/>
                    </a:lnTo>
                    <a:lnTo>
                      <a:pt x="10983" y="18452"/>
                    </a:lnTo>
                    <a:lnTo>
                      <a:pt x="11049" y="18144"/>
                    </a:lnTo>
                    <a:lnTo>
                      <a:pt x="11100" y="17815"/>
                    </a:lnTo>
                    <a:lnTo>
                      <a:pt x="11152" y="17471"/>
                    </a:lnTo>
                    <a:lnTo>
                      <a:pt x="11196" y="17112"/>
                    </a:lnTo>
                    <a:lnTo>
                      <a:pt x="11240" y="16731"/>
                    </a:lnTo>
                    <a:lnTo>
                      <a:pt x="11276" y="16343"/>
                    </a:lnTo>
                    <a:lnTo>
                      <a:pt x="11305" y="15940"/>
                    </a:lnTo>
                    <a:lnTo>
                      <a:pt x="11364" y="15098"/>
                    </a:lnTo>
                    <a:lnTo>
                      <a:pt x="11408" y="14212"/>
                    </a:lnTo>
                    <a:lnTo>
                      <a:pt x="11437" y="13297"/>
                    </a:lnTo>
                    <a:lnTo>
                      <a:pt x="11452" y="12360"/>
                    </a:lnTo>
                    <a:lnTo>
                      <a:pt x="11467" y="11401"/>
                    </a:lnTo>
                    <a:lnTo>
                      <a:pt x="11459" y="10434"/>
                    </a:lnTo>
                    <a:lnTo>
                      <a:pt x="11452" y="9460"/>
                    </a:lnTo>
                    <a:lnTo>
                      <a:pt x="11437" y="8501"/>
                    </a:lnTo>
                    <a:lnTo>
                      <a:pt x="11408" y="7549"/>
                    </a:lnTo>
                    <a:lnTo>
                      <a:pt x="11379" y="6619"/>
                    </a:lnTo>
                    <a:lnTo>
                      <a:pt x="11349" y="5726"/>
                    </a:lnTo>
                    <a:lnTo>
                      <a:pt x="11313" y="4862"/>
                    </a:lnTo>
                    <a:lnTo>
                      <a:pt x="11240" y="3281"/>
                    </a:lnTo>
                    <a:lnTo>
                      <a:pt x="11166" y="1948"/>
                    </a:lnTo>
                    <a:lnTo>
                      <a:pt x="11100" y="915"/>
                    </a:lnTo>
                    <a:lnTo>
                      <a:pt x="11042" y="15"/>
                    </a:lnTo>
                    <a:lnTo>
                      <a:pt x="10969" y="8"/>
                    </a:lnTo>
                    <a:lnTo>
                      <a:pt x="108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2"/>
              <p:cNvSpPr/>
              <p:nvPr/>
            </p:nvSpPr>
            <p:spPr>
              <a:xfrm>
                <a:off x="3761375" y="1681850"/>
                <a:ext cx="398525" cy="613600"/>
              </a:xfrm>
              <a:custGeom>
                <a:rect b="b" l="l" r="r" t="t"/>
                <a:pathLst>
                  <a:path extrusionOk="0" h="24544" w="15941">
                    <a:moveTo>
                      <a:pt x="1787" y="0"/>
                    </a:moveTo>
                    <a:lnTo>
                      <a:pt x="1685" y="7"/>
                    </a:lnTo>
                    <a:lnTo>
                      <a:pt x="1582" y="22"/>
                    </a:lnTo>
                    <a:lnTo>
                      <a:pt x="1487" y="37"/>
                    </a:lnTo>
                    <a:lnTo>
                      <a:pt x="1392" y="66"/>
                    </a:lnTo>
                    <a:lnTo>
                      <a:pt x="1304" y="103"/>
                    </a:lnTo>
                    <a:lnTo>
                      <a:pt x="1216" y="147"/>
                    </a:lnTo>
                    <a:lnTo>
                      <a:pt x="1128" y="198"/>
                    </a:lnTo>
                    <a:lnTo>
                      <a:pt x="1048" y="249"/>
                    </a:lnTo>
                    <a:lnTo>
                      <a:pt x="974" y="315"/>
                    </a:lnTo>
                    <a:lnTo>
                      <a:pt x="901" y="381"/>
                    </a:lnTo>
                    <a:lnTo>
                      <a:pt x="828" y="454"/>
                    </a:lnTo>
                    <a:lnTo>
                      <a:pt x="762" y="535"/>
                    </a:lnTo>
                    <a:lnTo>
                      <a:pt x="703" y="622"/>
                    </a:lnTo>
                    <a:lnTo>
                      <a:pt x="638" y="718"/>
                    </a:lnTo>
                    <a:lnTo>
                      <a:pt x="579" y="820"/>
                    </a:lnTo>
                    <a:lnTo>
                      <a:pt x="528" y="923"/>
                    </a:lnTo>
                    <a:lnTo>
                      <a:pt x="476" y="1032"/>
                    </a:lnTo>
                    <a:lnTo>
                      <a:pt x="425" y="1150"/>
                    </a:lnTo>
                    <a:lnTo>
                      <a:pt x="381" y="1274"/>
                    </a:lnTo>
                    <a:lnTo>
                      <a:pt x="301" y="1530"/>
                    </a:lnTo>
                    <a:lnTo>
                      <a:pt x="227" y="1816"/>
                    </a:lnTo>
                    <a:lnTo>
                      <a:pt x="169" y="2109"/>
                    </a:lnTo>
                    <a:lnTo>
                      <a:pt x="118" y="2431"/>
                    </a:lnTo>
                    <a:lnTo>
                      <a:pt x="74" y="2760"/>
                    </a:lnTo>
                    <a:lnTo>
                      <a:pt x="44" y="3112"/>
                    </a:lnTo>
                    <a:lnTo>
                      <a:pt x="22" y="3478"/>
                    </a:lnTo>
                    <a:lnTo>
                      <a:pt x="8" y="3859"/>
                    </a:lnTo>
                    <a:lnTo>
                      <a:pt x="1" y="4254"/>
                    </a:lnTo>
                    <a:lnTo>
                      <a:pt x="1" y="4657"/>
                    </a:lnTo>
                    <a:lnTo>
                      <a:pt x="15" y="5074"/>
                    </a:lnTo>
                    <a:lnTo>
                      <a:pt x="30" y="5506"/>
                    </a:lnTo>
                    <a:lnTo>
                      <a:pt x="59" y="5938"/>
                    </a:lnTo>
                    <a:lnTo>
                      <a:pt x="88" y="6385"/>
                    </a:lnTo>
                    <a:lnTo>
                      <a:pt x="125" y="6839"/>
                    </a:lnTo>
                    <a:lnTo>
                      <a:pt x="169" y="7300"/>
                    </a:lnTo>
                    <a:lnTo>
                      <a:pt x="220" y="7761"/>
                    </a:lnTo>
                    <a:lnTo>
                      <a:pt x="271" y="8230"/>
                    </a:lnTo>
                    <a:lnTo>
                      <a:pt x="330" y="8706"/>
                    </a:lnTo>
                    <a:lnTo>
                      <a:pt x="462" y="9658"/>
                    </a:lnTo>
                    <a:lnTo>
                      <a:pt x="608" y="10617"/>
                    </a:lnTo>
                    <a:lnTo>
                      <a:pt x="769" y="11569"/>
                    </a:lnTo>
                    <a:lnTo>
                      <a:pt x="930" y="12506"/>
                    </a:lnTo>
                    <a:lnTo>
                      <a:pt x="1106" y="13421"/>
                    </a:lnTo>
                    <a:lnTo>
                      <a:pt x="1282" y="14307"/>
                    </a:lnTo>
                    <a:lnTo>
                      <a:pt x="1458" y="15164"/>
                    </a:lnTo>
                    <a:lnTo>
                      <a:pt x="1626" y="15969"/>
                    </a:lnTo>
                    <a:lnTo>
                      <a:pt x="1794" y="16724"/>
                    </a:lnTo>
                    <a:lnTo>
                      <a:pt x="2102" y="18049"/>
                    </a:lnTo>
                    <a:lnTo>
                      <a:pt x="2344" y="19074"/>
                    </a:lnTo>
                    <a:lnTo>
                      <a:pt x="2512" y="19733"/>
                    </a:lnTo>
                    <a:lnTo>
                      <a:pt x="2571" y="19967"/>
                    </a:lnTo>
                    <a:lnTo>
                      <a:pt x="2710" y="20136"/>
                    </a:lnTo>
                    <a:lnTo>
                      <a:pt x="3083" y="20575"/>
                    </a:lnTo>
                    <a:lnTo>
                      <a:pt x="3339" y="20875"/>
                    </a:lnTo>
                    <a:lnTo>
                      <a:pt x="3647" y="21212"/>
                    </a:lnTo>
                    <a:lnTo>
                      <a:pt x="3984" y="21586"/>
                    </a:lnTo>
                    <a:lnTo>
                      <a:pt x="4357" y="21974"/>
                    </a:lnTo>
                    <a:lnTo>
                      <a:pt x="4753" y="22369"/>
                    </a:lnTo>
                    <a:lnTo>
                      <a:pt x="5170" y="22757"/>
                    </a:lnTo>
                    <a:lnTo>
                      <a:pt x="5382" y="22955"/>
                    </a:lnTo>
                    <a:lnTo>
                      <a:pt x="5602" y="23145"/>
                    </a:lnTo>
                    <a:lnTo>
                      <a:pt x="5822" y="23328"/>
                    </a:lnTo>
                    <a:lnTo>
                      <a:pt x="6034" y="23504"/>
                    </a:lnTo>
                    <a:lnTo>
                      <a:pt x="6254" y="23680"/>
                    </a:lnTo>
                    <a:lnTo>
                      <a:pt x="6473" y="23833"/>
                    </a:lnTo>
                    <a:lnTo>
                      <a:pt x="6693" y="23987"/>
                    </a:lnTo>
                    <a:lnTo>
                      <a:pt x="6913" y="24126"/>
                    </a:lnTo>
                    <a:lnTo>
                      <a:pt x="7125" y="24251"/>
                    </a:lnTo>
                    <a:lnTo>
                      <a:pt x="7337" y="24368"/>
                    </a:lnTo>
                    <a:lnTo>
                      <a:pt x="7542" y="24463"/>
                    </a:lnTo>
                    <a:lnTo>
                      <a:pt x="7747" y="24544"/>
                    </a:lnTo>
                    <a:lnTo>
                      <a:pt x="8106" y="24156"/>
                    </a:lnTo>
                    <a:lnTo>
                      <a:pt x="9043" y="23116"/>
                    </a:lnTo>
                    <a:lnTo>
                      <a:pt x="9666" y="22413"/>
                    </a:lnTo>
                    <a:lnTo>
                      <a:pt x="10361" y="21622"/>
                    </a:lnTo>
                    <a:lnTo>
                      <a:pt x="11108" y="20758"/>
                    </a:lnTo>
                    <a:lnTo>
                      <a:pt x="11877" y="19843"/>
                    </a:lnTo>
                    <a:lnTo>
                      <a:pt x="12646" y="18913"/>
                    </a:lnTo>
                    <a:lnTo>
                      <a:pt x="13019" y="18444"/>
                    </a:lnTo>
                    <a:lnTo>
                      <a:pt x="13385" y="17983"/>
                    </a:lnTo>
                    <a:lnTo>
                      <a:pt x="13744" y="17529"/>
                    </a:lnTo>
                    <a:lnTo>
                      <a:pt x="14081" y="17075"/>
                    </a:lnTo>
                    <a:lnTo>
                      <a:pt x="14403" y="16643"/>
                    </a:lnTo>
                    <a:lnTo>
                      <a:pt x="14696" y="16218"/>
                    </a:lnTo>
                    <a:lnTo>
                      <a:pt x="14974" y="15816"/>
                    </a:lnTo>
                    <a:lnTo>
                      <a:pt x="15216" y="15435"/>
                    </a:lnTo>
                    <a:lnTo>
                      <a:pt x="15435" y="15076"/>
                    </a:lnTo>
                    <a:lnTo>
                      <a:pt x="15531" y="14908"/>
                    </a:lnTo>
                    <a:lnTo>
                      <a:pt x="15618" y="14747"/>
                    </a:lnTo>
                    <a:lnTo>
                      <a:pt x="15692" y="14586"/>
                    </a:lnTo>
                    <a:lnTo>
                      <a:pt x="15758" y="14439"/>
                    </a:lnTo>
                    <a:lnTo>
                      <a:pt x="15816" y="14300"/>
                    </a:lnTo>
                    <a:lnTo>
                      <a:pt x="15867" y="14168"/>
                    </a:lnTo>
                    <a:lnTo>
                      <a:pt x="15904" y="14051"/>
                    </a:lnTo>
                    <a:lnTo>
                      <a:pt x="15926" y="13934"/>
                    </a:lnTo>
                    <a:lnTo>
                      <a:pt x="15941" y="13831"/>
                    </a:lnTo>
                    <a:lnTo>
                      <a:pt x="15941" y="13736"/>
                    </a:lnTo>
                    <a:lnTo>
                      <a:pt x="15787" y="13575"/>
                    </a:lnTo>
                    <a:lnTo>
                      <a:pt x="15362" y="13129"/>
                    </a:lnTo>
                    <a:lnTo>
                      <a:pt x="14740" y="12448"/>
                    </a:lnTo>
                    <a:lnTo>
                      <a:pt x="14366" y="12030"/>
                    </a:lnTo>
                    <a:lnTo>
                      <a:pt x="13971" y="11576"/>
                    </a:lnTo>
                    <a:lnTo>
                      <a:pt x="13554" y="11093"/>
                    </a:lnTo>
                    <a:lnTo>
                      <a:pt x="13129" y="10580"/>
                    </a:lnTo>
                    <a:lnTo>
                      <a:pt x="12697" y="10053"/>
                    </a:lnTo>
                    <a:lnTo>
                      <a:pt x="12265" y="9511"/>
                    </a:lnTo>
                    <a:lnTo>
                      <a:pt x="11855" y="8970"/>
                    </a:lnTo>
                    <a:lnTo>
                      <a:pt x="11657" y="8691"/>
                    </a:lnTo>
                    <a:lnTo>
                      <a:pt x="11460" y="8420"/>
                    </a:lnTo>
                    <a:lnTo>
                      <a:pt x="11276" y="8150"/>
                    </a:lnTo>
                    <a:lnTo>
                      <a:pt x="11093" y="7879"/>
                    </a:lnTo>
                    <a:lnTo>
                      <a:pt x="10925" y="7615"/>
                    </a:lnTo>
                    <a:lnTo>
                      <a:pt x="10764" y="7359"/>
                    </a:lnTo>
                    <a:lnTo>
                      <a:pt x="10134" y="6290"/>
                    </a:lnTo>
                    <a:lnTo>
                      <a:pt x="9790" y="5741"/>
                    </a:lnTo>
                    <a:lnTo>
                      <a:pt x="9614" y="5462"/>
                    </a:lnTo>
                    <a:lnTo>
                      <a:pt x="9431" y="5184"/>
                    </a:lnTo>
                    <a:lnTo>
                      <a:pt x="9241" y="4899"/>
                    </a:lnTo>
                    <a:lnTo>
                      <a:pt x="9051" y="4620"/>
                    </a:lnTo>
                    <a:lnTo>
                      <a:pt x="8846" y="4342"/>
                    </a:lnTo>
                    <a:lnTo>
                      <a:pt x="8641" y="4071"/>
                    </a:lnTo>
                    <a:lnTo>
                      <a:pt x="8421" y="3800"/>
                    </a:lnTo>
                    <a:lnTo>
                      <a:pt x="8194" y="3529"/>
                    </a:lnTo>
                    <a:lnTo>
                      <a:pt x="7960" y="3266"/>
                    </a:lnTo>
                    <a:lnTo>
                      <a:pt x="7718" y="3002"/>
                    </a:lnTo>
                    <a:lnTo>
                      <a:pt x="7462" y="2746"/>
                    </a:lnTo>
                    <a:lnTo>
                      <a:pt x="7198" y="2497"/>
                    </a:lnTo>
                    <a:lnTo>
                      <a:pt x="6920" y="2255"/>
                    </a:lnTo>
                    <a:lnTo>
                      <a:pt x="6634" y="2021"/>
                    </a:lnTo>
                    <a:lnTo>
                      <a:pt x="6334" y="1794"/>
                    </a:lnTo>
                    <a:lnTo>
                      <a:pt x="6027" y="1574"/>
                    </a:lnTo>
                    <a:lnTo>
                      <a:pt x="5704" y="1369"/>
                    </a:lnTo>
                    <a:lnTo>
                      <a:pt x="5360" y="1164"/>
                    </a:lnTo>
                    <a:lnTo>
                      <a:pt x="5009" y="981"/>
                    </a:lnTo>
                    <a:lnTo>
                      <a:pt x="4650" y="806"/>
                    </a:lnTo>
                    <a:lnTo>
                      <a:pt x="4460" y="718"/>
                    </a:lnTo>
                    <a:lnTo>
                      <a:pt x="4269" y="637"/>
                    </a:lnTo>
                    <a:lnTo>
                      <a:pt x="4072" y="564"/>
                    </a:lnTo>
                    <a:lnTo>
                      <a:pt x="3874" y="491"/>
                    </a:lnTo>
                    <a:lnTo>
                      <a:pt x="3669" y="417"/>
                    </a:lnTo>
                    <a:lnTo>
                      <a:pt x="3457" y="352"/>
                    </a:lnTo>
                    <a:lnTo>
                      <a:pt x="3244" y="286"/>
                    </a:lnTo>
                    <a:lnTo>
                      <a:pt x="3032" y="227"/>
                    </a:lnTo>
                    <a:lnTo>
                      <a:pt x="2812" y="176"/>
                    </a:lnTo>
                    <a:lnTo>
                      <a:pt x="2585" y="117"/>
                    </a:lnTo>
                    <a:lnTo>
                      <a:pt x="2358" y="73"/>
                    </a:lnTo>
                    <a:lnTo>
                      <a:pt x="2124" y="29"/>
                    </a:lnTo>
                    <a:lnTo>
                      <a:pt x="2007" y="7"/>
                    </a:lnTo>
                    <a:lnTo>
                      <a:pt x="189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2"/>
              <p:cNvSpPr/>
              <p:nvPr/>
            </p:nvSpPr>
            <p:spPr>
              <a:xfrm>
                <a:off x="4645700" y="2464925"/>
                <a:ext cx="173175" cy="182525"/>
              </a:xfrm>
              <a:custGeom>
                <a:rect b="b" l="l" r="r" t="t"/>
                <a:pathLst>
                  <a:path extrusionOk="0" h="7301" w="6927">
                    <a:moveTo>
                      <a:pt x="4613" y="1"/>
                    </a:moveTo>
                    <a:lnTo>
                      <a:pt x="4525" y="15"/>
                    </a:lnTo>
                    <a:lnTo>
                      <a:pt x="4445" y="52"/>
                    </a:lnTo>
                    <a:lnTo>
                      <a:pt x="4364" y="96"/>
                    </a:lnTo>
                    <a:lnTo>
                      <a:pt x="4291" y="155"/>
                    </a:lnTo>
                    <a:lnTo>
                      <a:pt x="4211" y="228"/>
                    </a:lnTo>
                    <a:lnTo>
                      <a:pt x="4137" y="308"/>
                    </a:lnTo>
                    <a:lnTo>
                      <a:pt x="4057" y="404"/>
                    </a:lnTo>
                    <a:lnTo>
                      <a:pt x="3984" y="506"/>
                    </a:lnTo>
                    <a:lnTo>
                      <a:pt x="3947" y="565"/>
                    </a:lnTo>
                    <a:lnTo>
                      <a:pt x="3925" y="631"/>
                    </a:lnTo>
                    <a:lnTo>
                      <a:pt x="3918" y="696"/>
                    </a:lnTo>
                    <a:lnTo>
                      <a:pt x="3918" y="770"/>
                    </a:lnTo>
                    <a:lnTo>
                      <a:pt x="3932" y="843"/>
                    </a:lnTo>
                    <a:lnTo>
                      <a:pt x="3954" y="923"/>
                    </a:lnTo>
                    <a:lnTo>
                      <a:pt x="3984" y="1004"/>
                    </a:lnTo>
                    <a:lnTo>
                      <a:pt x="4020" y="1092"/>
                    </a:lnTo>
                    <a:lnTo>
                      <a:pt x="4064" y="1180"/>
                    </a:lnTo>
                    <a:lnTo>
                      <a:pt x="4115" y="1268"/>
                    </a:lnTo>
                    <a:lnTo>
                      <a:pt x="4240" y="1451"/>
                    </a:lnTo>
                    <a:lnTo>
                      <a:pt x="4372" y="1634"/>
                    </a:lnTo>
                    <a:lnTo>
                      <a:pt x="4518" y="1809"/>
                    </a:lnTo>
                    <a:lnTo>
                      <a:pt x="4672" y="1985"/>
                    </a:lnTo>
                    <a:lnTo>
                      <a:pt x="4818" y="2146"/>
                    </a:lnTo>
                    <a:lnTo>
                      <a:pt x="5096" y="2417"/>
                    </a:lnTo>
                    <a:lnTo>
                      <a:pt x="5294" y="2608"/>
                    </a:lnTo>
                    <a:lnTo>
                      <a:pt x="5375" y="2673"/>
                    </a:lnTo>
                    <a:lnTo>
                      <a:pt x="5280" y="2651"/>
                    </a:lnTo>
                    <a:lnTo>
                      <a:pt x="5162" y="2622"/>
                    </a:lnTo>
                    <a:lnTo>
                      <a:pt x="5009" y="2564"/>
                    </a:lnTo>
                    <a:lnTo>
                      <a:pt x="4796" y="2483"/>
                    </a:lnTo>
                    <a:lnTo>
                      <a:pt x="4547" y="2373"/>
                    </a:lnTo>
                    <a:lnTo>
                      <a:pt x="4254" y="2219"/>
                    </a:lnTo>
                    <a:lnTo>
                      <a:pt x="4093" y="2132"/>
                    </a:lnTo>
                    <a:lnTo>
                      <a:pt x="3918" y="2029"/>
                    </a:lnTo>
                    <a:lnTo>
                      <a:pt x="3742" y="1927"/>
                    </a:lnTo>
                    <a:lnTo>
                      <a:pt x="3573" y="1839"/>
                    </a:lnTo>
                    <a:lnTo>
                      <a:pt x="3420" y="1765"/>
                    </a:lnTo>
                    <a:lnTo>
                      <a:pt x="3266" y="1707"/>
                    </a:lnTo>
                    <a:lnTo>
                      <a:pt x="3127" y="1656"/>
                    </a:lnTo>
                    <a:lnTo>
                      <a:pt x="2995" y="1619"/>
                    </a:lnTo>
                    <a:lnTo>
                      <a:pt x="2863" y="1604"/>
                    </a:lnTo>
                    <a:lnTo>
                      <a:pt x="2746" y="1597"/>
                    </a:lnTo>
                    <a:lnTo>
                      <a:pt x="2636" y="1597"/>
                    </a:lnTo>
                    <a:lnTo>
                      <a:pt x="2526" y="1619"/>
                    </a:lnTo>
                    <a:lnTo>
                      <a:pt x="2431" y="1656"/>
                    </a:lnTo>
                    <a:lnTo>
                      <a:pt x="2336" y="1700"/>
                    </a:lnTo>
                    <a:lnTo>
                      <a:pt x="2248" y="1765"/>
                    </a:lnTo>
                    <a:lnTo>
                      <a:pt x="2160" y="1839"/>
                    </a:lnTo>
                    <a:lnTo>
                      <a:pt x="2080" y="1927"/>
                    </a:lnTo>
                    <a:lnTo>
                      <a:pt x="2007" y="2029"/>
                    </a:lnTo>
                    <a:lnTo>
                      <a:pt x="1977" y="2088"/>
                    </a:lnTo>
                    <a:lnTo>
                      <a:pt x="1963" y="2146"/>
                    </a:lnTo>
                    <a:lnTo>
                      <a:pt x="1948" y="2219"/>
                    </a:lnTo>
                    <a:lnTo>
                      <a:pt x="1955" y="2285"/>
                    </a:lnTo>
                    <a:lnTo>
                      <a:pt x="1963" y="2366"/>
                    </a:lnTo>
                    <a:lnTo>
                      <a:pt x="1985" y="2446"/>
                    </a:lnTo>
                    <a:lnTo>
                      <a:pt x="2014" y="2527"/>
                    </a:lnTo>
                    <a:lnTo>
                      <a:pt x="2050" y="2615"/>
                    </a:lnTo>
                    <a:lnTo>
                      <a:pt x="2094" y="2703"/>
                    </a:lnTo>
                    <a:lnTo>
                      <a:pt x="2146" y="2791"/>
                    </a:lnTo>
                    <a:lnTo>
                      <a:pt x="2263" y="2974"/>
                    </a:lnTo>
                    <a:lnTo>
                      <a:pt x="2387" y="3157"/>
                    </a:lnTo>
                    <a:lnTo>
                      <a:pt x="2534" y="3332"/>
                    </a:lnTo>
                    <a:lnTo>
                      <a:pt x="2673" y="3508"/>
                    </a:lnTo>
                    <a:lnTo>
                      <a:pt x="2819" y="3669"/>
                    </a:lnTo>
                    <a:lnTo>
                      <a:pt x="3083" y="3947"/>
                    </a:lnTo>
                    <a:lnTo>
                      <a:pt x="3273" y="4138"/>
                    </a:lnTo>
                    <a:lnTo>
                      <a:pt x="3347" y="4204"/>
                    </a:lnTo>
                    <a:lnTo>
                      <a:pt x="3347" y="4204"/>
                    </a:lnTo>
                    <a:lnTo>
                      <a:pt x="3083" y="4087"/>
                    </a:lnTo>
                    <a:lnTo>
                      <a:pt x="2797" y="3955"/>
                    </a:lnTo>
                    <a:lnTo>
                      <a:pt x="2461" y="3786"/>
                    </a:lnTo>
                    <a:lnTo>
                      <a:pt x="2087" y="3596"/>
                    </a:lnTo>
                    <a:lnTo>
                      <a:pt x="1728" y="3391"/>
                    </a:lnTo>
                    <a:lnTo>
                      <a:pt x="1553" y="3288"/>
                    </a:lnTo>
                    <a:lnTo>
                      <a:pt x="1399" y="3193"/>
                    </a:lnTo>
                    <a:lnTo>
                      <a:pt x="1252" y="3091"/>
                    </a:lnTo>
                    <a:lnTo>
                      <a:pt x="1135" y="2996"/>
                    </a:lnTo>
                    <a:lnTo>
                      <a:pt x="1033" y="2915"/>
                    </a:lnTo>
                    <a:lnTo>
                      <a:pt x="938" y="2856"/>
                    </a:lnTo>
                    <a:lnTo>
                      <a:pt x="850" y="2813"/>
                    </a:lnTo>
                    <a:lnTo>
                      <a:pt x="769" y="2791"/>
                    </a:lnTo>
                    <a:lnTo>
                      <a:pt x="696" y="2783"/>
                    </a:lnTo>
                    <a:lnTo>
                      <a:pt x="623" y="2791"/>
                    </a:lnTo>
                    <a:lnTo>
                      <a:pt x="564" y="2813"/>
                    </a:lnTo>
                    <a:lnTo>
                      <a:pt x="506" y="2849"/>
                    </a:lnTo>
                    <a:lnTo>
                      <a:pt x="447" y="2900"/>
                    </a:lnTo>
                    <a:lnTo>
                      <a:pt x="396" y="2959"/>
                    </a:lnTo>
                    <a:lnTo>
                      <a:pt x="337" y="3025"/>
                    </a:lnTo>
                    <a:lnTo>
                      <a:pt x="286" y="3105"/>
                    </a:lnTo>
                    <a:lnTo>
                      <a:pt x="183" y="3281"/>
                    </a:lnTo>
                    <a:lnTo>
                      <a:pt x="66" y="3472"/>
                    </a:lnTo>
                    <a:lnTo>
                      <a:pt x="44" y="3530"/>
                    </a:lnTo>
                    <a:lnTo>
                      <a:pt x="30" y="3581"/>
                    </a:lnTo>
                    <a:lnTo>
                      <a:pt x="30" y="3647"/>
                    </a:lnTo>
                    <a:lnTo>
                      <a:pt x="44" y="3713"/>
                    </a:lnTo>
                    <a:lnTo>
                      <a:pt x="66" y="3779"/>
                    </a:lnTo>
                    <a:lnTo>
                      <a:pt x="96" y="3852"/>
                    </a:lnTo>
                    <a:lnTo>
                      <a:pt x="132" y="3933"/>
                    </a:lnTo>
                    <a:lnTo>
                      <a:pt x="183" y="4006"/>
                    </a:lnTo>
                    <a:lnTo>
                      <a:pt x="235" y="4087"/>
                    </a:lnTo>
                    <a:lnTo>
                      <a:pt x="293" y="4167"/>
                    </a:lnTo>
                    <a:lnTo>
                      <a:pt x="432" y="4328"/>
                    </a:lnTo>
                    <a:lnTo>
                      <a:pt x="586" y="4489"/>
                    </a:lnTo>
                    <a:lnTo>
                      <a:pt x="747" y="4650"/>
                    </a:lnTo>
                    <a:lnTo>
                      <a:pt x="916" y="4804"/>
                    </a:lnTo>
                    <a:lnTo>
                      <a:pt x="1084" y="4951"/>
                    </a:lnTo>
                    <a:lnTo>
                      <a:pt x="1189" y="5039"/>
                    </a:lnTo>
                    <a:lnTo>
                      <a:pt x="1189" y="5039"/>
                    </a:lnTo>
                    <a:lnTo>
                      <a:pt x="1157" y="5024"/>
                    </a:lnTo>
                    <a:lnTo>
                      <a:pt x="1099" y="5002"/>
                    </a:lnTo>
                    <a:lnTo>
                      <a:pt x="1033" y="4987"/>
                    </a:lnTo>
                    <a:lnTo>
                      <a:pt x="974" y="4973"/>
                    </a:lnTo>
                    <a:lnTo>
                      <a:pt x="908" y="4965"/>
                    </a:lnTo>
                    <a:lnTo>
                      <a:pt x="842" y="4973"/>
                    </a:lnTo>
                    <a:lnTo>
                      <a:pt x="776" y="4980"/>
                    </a:lnTo>
                    <a:lnTo>
                      <a:pt x="711" y="4994"/>
                    </a:lnTo>
                    <a:lnTo>
                      <a:pt x="637" y="5024"/>
                    </a:lnTo>
                    <a:lnTo>
                      <a:pt x="571" y="5060"/>
                    </a:lnTo>
                    <a:lnTo>
                      <a:pt x="506" y="5112"/>
                    </a:lnTo>
                    <a:lnTo>
                      <a:pt x="440" y="5170"/>
                    </a:lnTo>
                    <a:lnTo>
                      <a:pt x="374" y="5243"/>
                    </a:lnTo>
                    <a:lnTo>
                      <a:pt x="308" y="5324"/>
                    </a:lnTo>
                    <a:lnTo>
                      <a:pt x="249" y="5426"/>
                    </a:lnTo>
                    <a:lnTo>
                      <a:pt x="183" y="5536"/>
                    </a:lnTo>
                    <a:lnTo>
                      <a:pt x="125" y="5668"/>
                    </a:lnTo>
                    <a:lnTo>
                      <a:pt x="66" y="5815"/>
                    </a:lnTo>
                    <a:lnTo>
                      <a:pt x="44" y="5888"/>
                    </a:lnTo>
                    <a:lnTo>
                      <a:pt x="22" y="5961"/>
                    </a:lnTo>
                    <a:lnTo>
                      <a:pt x="8" y="6034"/>
                    </a:lnTo>
                    <a:lnTo>
                      <a:pt x="8" y="6100"/>
                    </a:lnTo>
                    <a:lnTo>
                      <a:pt x="0" y="6166"/>
                    </a:lnTo>
                    <a:lnTo>
                      <a:pt x="8" y="6232"/>
                    </a:lnTo>
                    <a:lnTo>
                      <a:pt x="22" y="6290"/>
                    </a:lnTo>
                    <a:lnTo>
                      <a:pt x="37" y="6349"/>
                    </a:lnTo>
                    <a:lnTo>
                      <a:pt x="52" y="6400"/>
                    </a:lnTo>
                    <a:lnTo>
                      <a:pt x="81" y="6459"/>
                    </a:lnTo>
                    <a:lnTo>
                      <a:pt x="110" y="6510"/>
                    </a:lnTo>
                    <a:lnTo>
                      <a:pt x="147" y="6561"/>
                    </a:lnTo>
                    <a:lnTo>
                      <a:pt x="183" y="6605"/>
                    </a:lnTo>
                    <a:lnTo>
                      <a:pt x="227" y="6649"/>
                    </a:lnTo>
                    <a:lnTo>
                      <a:pt x="322" y="6737"/>
                    </a:lnTo>
                    <a:lnTo>
                      <a:pt x="432" y="6810"/>
                    </a:lnTo>
                    <a:lnTo>
                      <a:pt x="557" y="6884"/>
                    </a:lnTo>
                    <a:lnTo>
                      <a:pt x="696" y="6949"/>
                    </a:lnTo>
                    <a:lnTo>
                      <a:pt x="842" y="7001"/>
                    </a:lnTo>
                    <a:lnTo>
                      <a:pt x="989" y="7052"/>
                    </a:lnTo>
                    <a:lnTo>
                      <a:pt x="1150" y="7096"/>
                    </a:lnTo>
                    <a:lnTo>
                      <a:pt x="1311" y="7140"/>
                    </a:lnTo>
                    <a:lnTo>
                      <a:pt x="1479" y="7169"/>
                    </a:lnTo>
                    <a:lnTo>
                      <a:pt x="1648" y="7198"/>
                    </a:lnTo>
                    <a:lnTo>
                      <a:pt x="1816" y="7220"/>
                    </a:lnTo>
                    <a:lnTo>
                      <a:pt x="2146" y="7257"/>
                    </a:lnTo>
                    <a:lnTo>
                      <a:pt x="2461" y="7286"/>
                    </a:lnTo>
                    <a:lnTo>
                      <a:pt x="2746" y="7294"/>
                    </a:lnTo>
                    <a:lnTo>
                      <a:pt x="2988" y="7301"/>
                    </a:lnTo>
                    <a:lnTo>
                      <a:pt x="3347" y="7301"/>
                    </a:lnTo>
                    <a:lnTo>
                      <a:pt x="3456" y="7250"/>
                    </a:lnTo>
                    <a:lnTo>
                      <a:pt x="3581" y="7184"/>
                    </a:lnTo>
                    <a:lnTo>
                      <a:pt x="3720" y="7103"/>
                    </a:lnTo>
                    <a:lnTo>
                      <a:pt x="3874" y="7008"/>
                    </a:lnTo>
                    <a:lnTo>
                      <a:pt x="3947" y="6949"/>
                    </a:lnTo>
                    <a:lnTo>
                      <a:pt x="4020" y="6891"/>
                    </a:lnTo>
                    <a:lnTo>
                      <a:pt x="4086" y="6825"/>
                    </a:lnTo>
                    <a:lnTo>
                      <a:pt x="4145" y="6759"/>
                    </a:lnTo>
                    <a:lnTo>
                      <a:pt x="4196" y="6693"/>
                    </a:lnTo>
                    <a:lnTo>
                      <a:pt x="4240" y="6620"/>
                    </a:lnTo>
                    <a:lnTo>
                      <a:pt x="4401" y="6276"/>
                    </a:lnTo>
                    <a:lnTo>
                      <a:pt x="4496" y="6078"/>
                    </a:lnTo>
                    <a:lnTo>
                      <a:pt x="4606" y="5880"/>
                    </a:lnTo>
                    <a:lnTo>
                      <a:pt x="4672" y="5778"/>
                    </a:lnTo>
                    <a:lnTo>
                      <a:pt x="4738" y="5683"/>
                    </a:lnTo>
                    <a:lnTo>
                      <a:pt x="4804" y="5588"/>
                    </a:lnTo>
                    <a:lnTo>
                      <a:pt x="4884" y="5500"/>
                    </a:lnTo>
                    <a:lnTo>
                      <a:pt x="4965" y="5419"/>
                    </a:lnTo>
                    <a:lnTo>
                      <a:pt x="5053" y="5346"/>
                    </a:lnTo>
                    <a:lnTo>
                      <a:pt x="5140" y="5287"/>
                    </a:lnTo>
                    <a:lnTo>
                      <a:pt x="5243" y="5229"/>
                    </a:lnTo>
                    <a:lnTo>
                      <a:pt x="5294" y="5200"/>
                    </a:lnTo>
                    <a:lnTo>
                      <a:pt x="5345" y="5163"/>
                    </a:lnTo>
                    <a:lnTo>
                      <a:pt x="5397" y="5119"/>
                    </a:lnTo>
                    <a:lnTo>
                      <a:pt x="5455" y="5068"/>
                    </a:lnTo>
                    <a:lnTo>
                      <a:pt x="5558" y="4951"/>
                    </a:lnTo>
                    <a:lnTo>
                      <a:pt x="5668" y="4804"/>
                    </a:lnTo>
                    <a:lnTo>
                      <a:pt x="5777" y="4643"/>
                    </a:lnTo>
                    <a:lnTo>
                      <a:pt x="5887" y="4475"/>
                    </a:lnTo>
                    <a:lnTo>
                      <a:pt x="6100" y="4109"/>
                    </a:lnTo>
                    <a:lnTo>
                      <a:pt x="6305" y="3750"/>
                    </a:lnTo>
                    <a:lnTo>
                      <a:pt x="6400" y="3589"/>
                    </a:lnTo>
                    <a:lnTo>
                      <a:pt x="6495" y="3435"/>
                    </a:lnTo>
                    <a:lnTo>
                      <a:pt x="6583" y="3303"/>
                    </a:lnTo>
                    <a:lnTo>
                      <a:pt x="6671" y="3193"/>
                    </a:lnTo>
                    <a:lnTo>
                      <a:pt x="6715" y="3149"/>
                    </a:lnTo>
                    <a:lnTo>
                      <a:pt x="6751" y="3113"/>
                    </a:lnTo>
                    <a:lnTo>
                      <a:pt x="6788" y="3083"/>
                    </a:lnTo>
                    <a:lnTo>
                      <a:pt x="6832" y="3061"/>
                    </a:lnTo>
                    <a:lnTo>
                      <a:pt x="6861" y="3047"/>
                    </a:lnTo>
                    <a:lnTo>
                      <a:pt x="6890" y="3018"/>
                    </a:lnTo>
                    <a:lnTo>
                      <a:pt x="6905" y="2981"/>
                    </a:lnTo>
                    <a:lnTo>
                      <a:pt x="6920" y="2937"/>
                    </a:lnTo>
                    <a:lnTo>
                      <a:pt x="6927" y="2886"/>
                    </a:lnTo>
                    <a:lnTo>
                      <a:pt x="6927" y="2834"/>
                    </a:lnTo>
                    <a:lnTo>
                      <a:pt x="6927" y="2769"/>
                    </a:lnTo>
                    <a:lnTo>
                      <a:pt x="6912" y="2703"/>
                    </a:lnTo>
                    <a:lnTo>
                      <a:pt x="6876" y="2556"/>
                    </a:lnTo>
                    <a:lnTo>
                      <a:pt x="6824" y="2388"/>
                    </a:lnTo>
                    <a:lnTo>
                      <a:pt x="6751" y="2205"/>
                    </a:lnTo>
                    <a:lnTo>
                      <a:pt x="6663" y="2014"/>
                    </a:lnTo>
                    <a:lnTo>
                      <a:pt x="6554" y="1817"/>
                    </a:lnTo>
                    <a:lnTo>
                      <a:pt x="6444" y="1612"/>
                    </a:lnTo>
                    <a:lnTo>
                      <a:pt x="6312" y="1407"/>
                    </a:lnTo>
                    <a:lnTo>
                      <a:pt x="6173" y="1209"/>
                    </a:lnTo>
                    <a:lnTo>
                      <a:pt x="6034" y="1019"/>
                    </a:lnTo>
                    <a:lnTo>
                      <a:pt x="5880" y="836"/>
                    </a:lnTo>
                    <a:lnTo>
                      <a:pt x="5726" y="660"/>
                    </a:lnTo>
                    <a:lnTo>
                      <a:pt x="5565" y="506"/>
                    </a:lnTo>
                    <a:lnTo>
                      <a:pt x="5411" y="374"/>
                    </a:lnTo>
                    <a:lnTo>
                      <a:pt x="5272" y="264"/>
                    </a:lnTo>
                    <a:lnTo>
                      <a:pt x="5140" y="169"/>
                    </a:lnTo>
                    <a:lnTo>
                      <a:pt x="5023" y="103"/>
                    </a:lnTo>
                    <a:lnTo>
                      <a:pt x="4906" y="52"/>
                    </a:lnTo>
                    <a:lnTo>
                      <a:pt x="4804" y="15"/>
                    </a:lnTo>
                    <a:lnTo>
                      <a:pt x="4708"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2"/>
              <p:cNvSpPr/>
              <p:nvPr/>
            </p:nvSpPr>
            <p:spPr>
              <a:xfrm>
                <a:off x="3077850" y="991000"/>
                <a:ext cx="391025" cy="255375"/>
              </a:xfrm>
              <a:custGeom>
                <a:rect b="b" l="l" r="r" t="t"/>
                <a:pathLst>
                  <a:path extrusionOk="0" h="10215" w="15641">
                    <a:moveTo>
                      <a:pt x="2278" y="1"/>
                    </a:moveTo>
                    <a:lnTo>
                      <a:pt x="2073" y="15"/>
                    </a:lnTo>
                    <a:lnTo>
                      <a:pt x="1868" y="37"/>
                    </a:lnTo>
                    <a:lnTo>
                      <a:pt x="1670" y="74"/>
                    </a:lnTo>
                    <a:lnTo>
                      <a:pt x="1480" y="118"/>
                    </a:lnTo>
                    <a:lnTo>
                      <a:pt x="1290" y="169"/>
                    </a:lnTo>
                    <a:lnTo>
                      <a:pt x="1114" y="235"/>
                    </a:lnTo>
                    <a:lnTo>
                      <a:pt x="938" y="308"/>
                    </a:lnTo>
                    <a:lnTo>
                      <a:pt x="777" y="396"/>
                    </a:lnTo>
                    <a:lnTo>
                      <a:pt x="631" y="491"/>
                    </a:lnTo>
                    <a:lnTo>
                      <a:pt x="492" y="601"/>
                    </a:lnTo>
                    <a:lnTo>
                      <a:pt x="433" y="660"/>
                    </a:lnTo>
                    <a:lnTo>
                      <a:pt x="374" y="718"/>
                    </a:lnTo>
                    <a:lnTo>
                      <a:pt x="316" y="777"/>
                    </a:lnTo>
                    <a:lnTo>
                      <a:pt x="265" y="843"/>
                    </a:lnTo>
                    <a:lnTo>
                      <a:pt x="221" y="916"/>
                    </a:lnTo>
                    <a:lnTo>
                      <a:pt x="177" y="982"/>
                    </a:lnTo>
                    <a:lnTo>
                      <a:pt x="140" y="1062"/>
                    </a:lnTo>
                    <a:lnTo>
                      <a:pt x="103" y="1136"/>
                    </a:lnTo>
                    <a:lnTo>
                      <a:pt x="74" y="1216"/>
                    </a:lnTo>
                    <a:lnTo>
                      <a:pt x="52" y="1297"/>
                    </a:lnTo>
                    <a:lnTo>
                      <a:pt x="38" y="1384"/>
                    </a:lnTo>
                    <a:lnTo>
                      <a:pt x="23" y="1472"/>
                    </a:lnTo>
                    <a:lnTo>
                      <a:pt x="8" y="1655"/>
                    </a:lnTo>
                    <a:lnTo>
                      <a:pt x="1" y="1846"/>
                    </a:lnTo>
                    <a:lnTo>
                      <a:pt x="1" y="2051"/>
                    </a:lnTo>
                    <a:lnTo>
                      <a:pt x="16" y="2256"/>
                    </a:lnTo>
                    <a:lnTo>
                      <a:pt x="38" y="2461"/>
                    </a:lnTo>
                    <a:lnTo>
                      <a:pt x="67" y="2681"/>
                    </a:lnTo>
                    <a:lnTo>
                      <a:pt x="103" y="2900"/>
                    </a:lnTo>
                    <a:lnTo>
                      <a:pt x="155" y="3127"/>
                    </a:lnTo>
                    <a:lnTo>
                      <a:pt x="213" y="3354"/>
                    </a:lnTo>
                    <a:lnTo>
                      <a:pt x="279" y="3588"/>
                    </a:lnTo>
                    <a:lnTo>
                      <a:pt x="352" y="3823"/>
                    </a:lnTo>
                    <a:lnTo>
                      <a:pt x="433" y="4057"/>
                    </a:lnTo>
                    <a:lnTo>
                      <a:pt x="528" y="4291"/>
                    </a:lnTo>
                    <a:lnTo>
                      <a:pt x="623" y="4526"/>
                    </a:lnTo>
                    <a:lnTo>
                      <a:pt x="733" y="4767"/>
                    </a:lnTo>
                    <a:lnTo>
                      <a:pt x="850" y="5002"/>
                    </a:lnTo>
                    <a:lnTo>
                      <a:pt x="975" y="5236"/>
                    </a:lnTo>
                    <a:lnTo>
                      <a:pt x="1114" y="5470"/>
                    </a:lnTo>
                    <a:lnTo>
                      <a:pt x="1253" y="5705"/>
                    </a:lnTo>
                    <a:lnTo>
                      <a:pt x="1399" y="5931"/>
                    </a:lnTo>
                    <a:lnTo>
                      <a:pt x="1561" y="6151"/>
                    </a:lnTo>
                    <a:lnTo>
                      <a:pt x="1729" y="6371"/>
                    </a:lnTo>
                    <a:lnTo>
                      <a:pt x="1905" y="6590"/>
                    </a:lnTo>
                    <a:lnTo>
                      <a:pt x="2080" y="6803"/>
                    </a:lnTo>
                    <a:lnTo>
                      <a:pt x="2271" y="7008"/>
                    </a:lnTo>
                    <a:lnTo>
                      <a:pt x="2468" y="7206"/>
                    </a:lnTo>
                    <a:lnTo>
                      <a:pt x="2674" y="7396"/>
                    </a:lnTo>
                    <a:lnTo>
                      <a:pt x="2893" y="7579"/>
                    </a:lnTo>
                    <a:lnTo>
                      <a:pt x="3113" y="7755"/>
                    </a:lnTo>
                    <a:lnTo>
                      <a:pt x="3340" y="7916"/>
                    </a:lnTo>
                    <a:lnTo>
                      <a:pt x="3574" y="8077"/>
                    </a:lnTo>
                    <a:lnTo>
                      <a:pt x="3816" y="8223"/>
                    </a:lnTo>
                    <a:lnTo>
                      <a:pt x="4065" y="8355"/>
                    </a:lnTo>
                    <a:lnTo>
                      <a:pt x="4321" y="8480"/>
                    </a:lnTo>
                    <a:lnTo>
                      <a:pt x="4577" y="8582"/>
                    </a:lnTo>
                    <a:lnTo>
                      <a:pt x="4834" y="8677"/>
                    </a:lnTo>
                    <a:lnTo>
                      <a:pt x="5097" y="8765"/>
                    </a:lnTo>
                    <a:lnTo>
                      <a:pt x="5353" y="8838"/>
                    </a:lnTo>
                    <a:lnTo>
                      <a:pt x="5617" y="8897"/>
                    </a:lnTo>
                    <a:lnTo>
                      <a:pt x="5881" y="8956"/>
                    </a:lnTo>
                    <a:lnTo>
                      <a:pt x="6137" y="8999"/>
                    </a:lnTo>
                    <a:lnTo>
                      <a:pt x="6393" y="9029"/>
                    </a:lnTo>
                    <a:lnTo>
                      <a:pt x="6649" y="9058"/>
                    </a:lnTo>
                    <a:lnTo>
                      <a:pt x="6898" y="9073"/>
                    </a:lnTo>
                    <a:lnTo>
                      <a:pt x="7140" y="9087"/>
                    </a:lnTo>
                    <a:lnTo>
                      <a:pt x="7382" y="9095"/>
                    </a:lnTo>
                    <a:lnTo>
                      <a:pt x="7616" y="9095"/>
                    </a:lnTo>
                    <a:lnTo>
                      <a:pt x="7843" y="9087"/>
                    </a:lnTo>
                    <a:lnTo>
                      <a:pt x="8063" y="9080"/>
                    </a:lnTo>
                    <a:lnTo>
                      <a:pt x="8275" y="9065"/>
                    </a:lnTo>
                    <a:lnTo>
                      <a:pt x="8670" y="9029"/>
                    </a:lnTo>
                    <a:lnTo>
                      <a:pt x="9022" y="8992"/>
                    </a:lnTo>
                    <a:lnTo>
                      <a:pt x="9322" y="8941"/>
                    </a:lnTo>
                    <a:lnTo>
                      <a:pt x="9564" y="8897"/>
                    </a:lnTo>
                    <a:lnTo>
                      <a:pt x="9747" y="8860"/>
                    </a:lnTo>
                    <a:lnTo>
                      <a:pt x="9900" y="8824"/>
                    </a:lnTo>
                    <a:lnTo>
                      <a:pt x="10076" y="8941"/>
                    </a:lnTo>
                    <a:lnTo>
                      <a:pt x="10281" y="9073"/>
                    </a:lnTo>
                    <a:lnTo>
                      <a:pt x="10508" y="9204"/>
                    </a:lnTo>
                    <a:lnTo>
                      <a:pt x="10750" y="9344"/>
                    </a:lnTo>
                    <a:lnTo>
                      <a:pt x="11006" y="9483"/>
                    </a:lnTo>
                    <a:lnTo>
                      <a:pt x="11270" y="9614"/>
                    </a:lnTo>
                    <a:lnTo>
                      <a:pt x="11541" y="9739"/>
                    </a:lnTo>
                    <a:lnTo>
                      <a:pt x="11804" y="9863"/>
                    </a:lnTo>
                    <a:lnTo>
                      <a:pt x="12060" y="9966"/>
                    </a:lnTo>
                    <a:lnTo>
                      <a:pt x="12302" y="10061"/>
                    </a:lnTo>
                    <a:lnTo>
                      <a:pt x="12529" y="10134"/>
                    </a:lnTo>
                    <a:lnTo>
                      <a:pt x="12734" y="10186"/>
                    </a:lnTo>
                    <a:lnTo>
                      <a:pt x="12822" y="10200"/>
                    </a:lnTo>
                    <a:lnTo>
                      <a:pt x="12910" y="10215"/>
                    </a:lnTo>
                    <a:lnTo>
                      <a:pt x="13049" y="10215"/>
                    </a:lnTo>
                    <a:lnTo>
                      <a:pt x="13107" y="10200"/>
                    </a:lnTo>
                    <a:lnTo>
                      <a:pt x="13159" y="10186"/>
                    </a:lnTo>
                    <a:lnTo>
                      <a:pt x="13195" y="10156"/>
                    </a:lnTo>
                    <a:lnTo>
                      <a:pt x="13217" y="10120"/>
                    </a:lnTo>
                    <a:lnTo>
                      <a:pt x="13232" y="10076"/>
                    </a:lnTo>
                    <a:lnTo>
                      <a:pt x="13239" y="10032"/>
                    </a:lnTo>
                    <a:lnTo>
                      <a:pt x="13232" y="9981"/>
                    </a:lnTo>
                    <a:lnTo>
                      <a:pt x="13225" y="9922"/>
                    </a:lnTo>
                    <a:lnTo>
                      <a:pt x="13195" y="9871"/>
                    </a:lnTo>
                    <a:lnTo>
                      <a:pt x="13166" y="9805"/>
                    </a:lnTo>
                    <a:lnTo>
                      <a:pt x="13129" y="9746"/>
                    </a:lnTo>
                    <a:lnTo>
                      <a:pt x="13085" y="9680"/>
                    </a:lnTo>
                    <a:lnTo>
                      <a:pt x="12983" y="9549"/>
                    </a:lnTo>
                    <a:lnTo>
                      <a:pt x="12866" y="9409"/>
                    </a:lnTo>
                    <a:lnTo>
                      <a:pt x="12734" y="9270"/>
                    </a:lnTo>
                    <a:lnTo>
                      <a:pt x="12588" y="9139"/>
                    </a:lnTo>
                    <a:lnTo>
                      <a:pt x="12448" y="9007"/>
                    </a:lnTo>
                    <a:lnTo>
                      <a:pt x="12302" y="8882"/>
                    </a:lnTo>
                    <a:lnTo>
                      <a:pt x="12053" y="8677"/>
                    </a:lnTo>
                    <a:lnTo>
                      <a:pt x="11870" y="8531"/>
                    </a:lnTo>
                    <a:lnTo>
                      <a:pt x="11797" y="8480"/>
                    </a:lnTo>
                    <a:lnTo>
                      <a:pt x="11797" y="8480"/>
                    </a:lnTo>
                    <a:lnTo>
                      <a:pt x="11907" y="8509"/>
                    </a:lnTo>
                    <a:lnTo>
                      <a:pt x="12192" y="8575"/>
                    </a:lnTo>
                    <a:lnTo>
                      <a:pt x="12602" y="8648"/>
                    </a:lnTo>
                    <a:lnTo>
                      <a:pt x="12837" y="8692"/>
                    </a:lnTo>
                    <a:lnTo>
                      <a:pt x="13078" y="8721"/>
                    </a:lnTo>
                    <a:lnTo>
                      <a:pt x="13312" y="8750"/>
                    </a:lnTo>
                    <a:lnTo>
                      <a:pt x="13547" y="8765"/>
                    </a:lnTo>
                    <a:lnTo>
                      <a:pt x="13869" y="8765"/>
                    </a:lnTo>
                    <a:lnTo>
                      <a:pt x="13964" y="8750"/>
                    </a:lnTo>
                    <a:lnTo>
                      <a:pt x="14052" y="8736"/>
                    </a:lnTo>
                    <a:lnTo>
                      <a:pt x="14133" y="8721"/>
                    </a:lnTo>
                    <a:lnTo>
                      <a:pt x="14198" y="8699"/>
                    </a:lnTo>
                    <a:lnTo>
                      <a:pt x="14264" y="8663"/>
                    </a:lnTo>
                    <a:lnTo>
                      <a:pt x="14308" y="8633"/>
                    </a:lnTo>
                    <a:lnTo>
                      <a:pt x="14352" y="8589"/>
                    </a:lnTo>
                    <a:lnTo>
                      <a:pt x="14374" y="8538"/>
                    </a:lnTo>
                    <a:lnTo>
                      <a:pt x="14381" y="8480"/>
                    </a:lnTo>
                    <a:lnTo>
                      <a:pt x="14381" y="8421"/>
                    </a:lnTo>
                    <a:lnTo>
                      <a:pt x="14374" y="8362"/>
                    </a:lnTo>
                    <a:lnTo>
                      <a:pt x="14352" y="8297"/>
                    </a:lnTo>
                    <a:lnTo>
                      <a:pt x="14330" y="8238"/>
                    </a:lnTo>
                    <a:lnTo>
                      <a:pt x="14294" y="8179"/>
                    </a:lnTo>
                    <a:lnTo>
                      <a:pt x="14250" y="8128"/>
                    </a:lnTo>
                    <a:lnTo>
                      <a:pt x="14206" y="8070"/>
                    </a:lnTo>
                    <a:lnTo>
                      <a:pt x="14147" y="8011"/>
                    </a:lnTo>
                    <a:lnTo>
                      <a:pt x="14030" y="7901"/>
                    </a:lnTo>
                    <a:lnTo>
                      <a:pt x="13891" y="7799"/>
                    </a:lnTo>
                    <a:lnTo>
                      <a:pt x="13744" y="7703"/>
                    </a:lnTo>
                    <a:lnTo>
                      <a:pt x="13591" y="7616"/>
                    </a:lnTo>
                    <a:lnTo>
                      <a:pt x="13437" y="7528"/>
                    </a:lnTo>
                    <a:lnTo>
                      <a:pt x="13290" y="7454"/>
                    </a:lnTo>
                    <a:lnTo>
                      <a:pt x="13027" y="7337"/>
                    </a:lnTo>
                    <a:lnTo>
                      <a:pt x="12837" y="7257"/>
                    </a:lnTo>
                    <a:lnTo>
                      <a:pt x="12771" y="7228"/>
                    </a:lnTo>
                    <a:lnTo>
                      <a:pt x="12551" y="7198"/>
                    </a:lnTo>
                    <a:lnTo>
                      <a:pt x="12346" y="7162"/>
                    </a:lnTo>
                    <a:lnTo>
                      <a:pt x="12156" y="7125"/>
                    </a:lnTo>
                    <a:lnTo>
                      <a:pt x="12075" y="7103"/>
                    </a:lnTo>
                    <a:lnTo>
                      <a:pt x="12016" y="7081"/>
                    </a:lnTo>
                    <a:lnTo>
                      <a:pt x="11987" y="7066"/>
                    </a:lnTo>
                    <a:lnTo>
                      <a:pt x="11980" y="7052"/>
                    </a:lnTo>
                    <a:lnTo>
                      <a:pt x="11987" y="7044"/>
                    </a:lnTo>
                    <a:lnTo>
                      <a:pt x="12024" y="7037"/>
                    </a:lnTo>
                    <a:lnTo>
                      <a:pt x="12112" y="7022"/>
                    </a:lnTo>
                    <a:lnTo>
                      <a:pt x="12251" y="7015"/>
                    </a:lnTo>
                    <a:lnTo>
                      <a:pt x="12441" y="7015"/>
                    </a:lnTo>
                    <a:lnTo>
                      <a:pt x="12675" y="7008"/>
                    </a:lnTo>
                    <a:lnTo>
                      <a:pt x="12924" y="7001"/>
                    </a:lnTo>
                    <a:lnTo>
                      <a:pt x="13181" y="6979"/>
                    </a:lnTo>
                    <a:lnTo>
                      <a:pt x="13437" y="6957"/>
                    </a:lnTo>
                    <a:lnTo>
                      <a:pt x="13701" y="6920"/>
                    </a:lnTo>
                    <a:lnTo>
                      <a:pt x="13964" y="6883"/>
                    </a:lnTo>
                    <a:lnTo>
                      <a:pt x="14213" y="6832"/>
                    </a:lnTo>
                    <a:lnTo>
                      <a:pt x="14462" y="6774"/>
                    </a:lnTo>
                    <a:lnTo>
                      <a:pt x="14689" y="6715"/>
                    </a:lnTo>
                    <a:lnTo>
                      <a:pt x="14909" y="6642"/>
                    </a:lnTo>
                    <a:lnTo>
                      <a:pt x="15099" y="6561"/>
                    </a:lnTo>
                    <a:lnTo>
                      <a:pt x="15187" y="6517"/>
                    </a:lnTo>
                    <a:lnTo>
                      <a:pt x="15267" y="6466"/>
                    </a:lnTo>
                    <a:lnTo>
                      <a:pt x="15348" y="6422"/>
                    </a:lnTo>
                    <a:lnTo>
                      <a:pt x="15414" y="6371"/>
                    </a:lnTo>
                    <a:lnTo>
                      <a:pt x="15472" y="6320"/>
                    </a:lnTo>
                    <a:lnTo>
                      <a:pt x="15524" y="6261"/>
                    </a:lnTo>
                    <a:lnTo>
                      <a:pt x="15568" y="6202"/>
                    </a:lnTo>
                    <a:lnTo>
                      <a:pt x="15597" y="6144"/>
                    </a:lnTo>
                    <a:lnTo>
                      <a:pt x="15619" y="6085"/>
                    </a:lnTo>
                    <a:lnTo>
                      <a:pt x="15634" y="6019"/>
                    </a:lnTo>
                    <a:lnTo>
                      <a:pt x="15641" y="5990"/>
                    </a:lnTo>
                    <a:lnTo>
                      <a:pt x="15634" y="5961"/>
                    </a:lnTo>
                    <a:lnTo>
                      <a:pt x="15626" y="5924"/>
                    </a:lnTo>
                    <a:lnTo>
                      <a:pt x="15612" y="5895"/>
                    </a:lnTo>
                    <a:lnTo>
                      <a:pt x="15575" y="5836"/>
                    </a:lnTo>
                    <a:lnTo>
                      <a:pt x="15516" y="5785"/>
                    </a:lnTo>
                    <a:lnTo>
                      <a:pt x="15443" y="5734"/>
                    </a:lnTo>
                    <a:lnTo>
                      <a:pt x="15363" y="5683"/>
                    </a:lnTo>
                    <a:lnTo>
                      <a:pt x="15260" y="5631"/>
                    </a:lnTo>
                    <a:lnTo>
                      <a:pt x="15150" y="5587"/>
                    </a:lnTo>
                    <a:lnTo>
                      <a:pt x="15033" y="5543"/>
                    </a:lnTo>
                    <a:lnTo>
                      <a:pt x="14901" y="5507"/>
                    </a:lnTo>
                    <a:lnTo>
                      <a:pt x="14623" y="5434"/>
                    </a:lnTo>
                    <a:lnTo>
                      <a:pt x="14323" y="5368"/>
                    </a:lnTo>
                    <a:lnTo>
                      <a:pt x="14008" y="5309"/>
                    </a:lnTo>
                    <a:lnTo>
                      <a:pt x="13693" y="5258"/>
                    </a:lnTo>
                    <a:lnTo>
                      <a:pt x="13386" y="5221"/>
                    </a:lnTo>
                    <a:lnTo>
                      <a:pt x="12844" y="5163"/>
                    </a:lnTo>
                    <a:lnTo>
                      <a:pt x="12463" y="5126"/>
                    </a:lnTo>
                    <a:lnTo>
                      <a:pt x="12317" y="5119"/>
                    </a:lnTo>
                    <a:lnTo>
                      <a:pt x="12456" y="5053"/>
                    </a:lnTo>
                    <a:lnTo>
                      <a:pt x="12822" y="4870"/>
                    </a:lnTo>
                    <a:lnTo>
                      <a:pt x="13056" y="4745"/>
                    </a:lnTo>
                    <a:lnTo>
                      <a:pt x="13320" y="4606"/>
                    </a:lnTo>
                    <a:lnTo>
                      <a:pt x="13591" y="4445"/>
                    </a:lnTo>
                    <a:lnTo>
                      <a:pt x="13862" y="4284"/>
                    </a:lnTo>
                    <a:lnTo>
                      <a:pt x="14125" y="4108"/>
                    </a:lnTo>
                    <a:lnTo>
                      <a:pt x="14250" y="4020"/>
                    </a:lnTo>
                    <a:lnTo>
                      <a:pt x="14367" y="3925"/>
                    </a:lnTo>
                    <a:lnTo>
                      <a:pt x="14469" y="3837"/>
                    </a:lnTo>
                    <a:lnTo>
                      <a:pt x="14572" y="3750"/>
                    </a:lnTo>
                    <a:lnTo>
                      <a:pt x="14660" y="3662"/>
                    </a:lnTo>
                    <a:lnTo>
                      <a:pt x="14733" y="3574"/>
                    </a:lnTo>
                    <a:lnTo>
                      <a:pt x="14799" y="3486"/>
                    </a:lnTo>
                    <a:lnTo>
                      <a:pt x="14843" y="3405"/>
                    </a:lnTo>
                    <a:lnTo>
                      <a:pt x="14872" y="3325"/>
                    </a:lnTo>
                    <a:lnTo>
                      <a:pt x="14879" y="3281"/>
                    </a:lnTo>
                    <a:lnTo>
                      <a:pt x="14887" y="3244"/>
                    </a:lnTo>
                    <a:lnTo>
                      <a:pt x="14887" y="3208"/>
                    </a:lnTo>
                    <a:lnTo>
                      <a:pt x="14879" y="3171"/>
                    </a:lnTo>
                    <a:lnTo>
                      <a:pt x="14872" y="3134"/>
                    </a:lnTo>
                    <a:lnTo>
                      <a:pt x="14850" y="3098"/>
                    </a:lnTo>
                    <a:lnTo>
                      <a:pt x="14828" y="3069"/>
                    </a:lnTo>
                    <a:lnTo>
                      <a:pt x="14806" y="3032"/>
                    </a:lnTo>
                    <a:lnTo>
                      <a:pt x="14770" y="3003"/>
                    </a:lnTo>
                    <a:lnTo>
                      <a:pt x="14733" y="2973"/>
                    </a:lnTo>
                    <a:lnTo>
                      <a:pt x="14645" y="2915"/>
                    </a:lnTo>
                    <a:lnTo>
                      <a:pt x="14550" y="2878"/>
                    </a:lnTo>
                    <a:lnTo>
                      <a:pt x="14447" y="2849"/>
                    </a:lnTo>
                    <a:lnTo>
                      <a:pt x="14338" y="2834"/>
                    </a:lnTo>
                    <a:lnTo>
                      <a:pt x="14111" y="2834"/>
                    </a:lnTo>
                    <a:lnTo>
                      <a:pt x="13993" y="2856"/>
                    </a:lnTo>
                    <a:lnTo>
                      <a:pt x="13869" y="2878"/>
                    </a:lnTo>
                    <a:lnTo>
                      <a:pt x="13744" y="2907"/>
                    </a:lnTo>
                    <a:lnTo>
                      <a:pt x="13620" y="2944"/>
                    </a:lnTo>
                    <a:lnTo>
                      <a:pt x="13488" y="2995"/>
                    </a:lnTo>
                    <a:lnTo>
                      <a:pt x="13364" y="3039"/>
                    </a:lnTo>
                    <a:lnTo>
                      <a:pt x="13107" y="3156"/>
                    </a:lnTo>
                    <a:lnTo>
                      <a:pt x="12858" y="3288"/>
                    </a:lnTo>
                    <a:lnTo>
                      <a:pt x="12624" y="3427"/>
                    </a:lnTo>
                    <a:lnTo>
                      <a:pt x="12397" y="3559"/>
                    </a:lnTo>
                    <a:lnTo>
                      <a:pt x="12192" y="3698"/>
                    </a:lnTo>
                    <a:lnTo>
                      <a:pt x="12016" y="3815"/>
                    </a:lnTo>
                    <a:lnTo>
                      <a:pt x="11760" y="4006"/>
                    </a:lnTo>
                    <a:lnTo>
                      <a:pt x="11665" y="4079"/>
                    </a:lnTo>
                    <a:lnTo>
                      <a:pt x="11665" y="4079"/>
                    </a:lnTo>
                    <a:lnTo>
                      <a:pt x="11687" y="3984"/>
                    </a:lnTo>
                    <a:lnTo>
                      <a:pt x="11738" y="3720"/>
                    </a:lnTo>
                    <a:lnTo>
                      <a:pt x="11760" y="3545"/>
                    </a:lnTo>
                    <a:lnTo>
                      <a:pt x="11789" y="3339"/>
                    </a:lnTo>
                    <a:lnTo>
                      <a:pt x="11811" y="3127"/>
                    </a:lnTo>
                    <a:lnTo>
                      <a:pt x="11826" y="2900"/>
                    </a:lnTo>
                    <a:lnTo>
                      <a:pt x="11826" y="2673"/>
                    </a:lnTo>
                    <a:lnTo>
                      <a:pt x="11819" y="2446"/>
                    </a:lnTo>
                    <a:lnTo>
                      <a:pt x="11811" y="2336"/>
                    </a:lnTo>
                    <a:lnTo>
                      <a:pt x="11797" y="2227"/>
                    </a:lnTo>
                    <a:lnTo>
                      <a:pt x="11782" y="2124"/>
                    </a:lnTo>
                    <a:lnTo>
                      <a:pt x="11760" y="2022"/>
                    </a:lnTo>
                    <a:lnTo>
                      <a:pt x="11731" y="1934"/>
                    </a:lnTo>
                    <a:lnTo>
                      <a:pt x="11694" y="1846"/>
                    </a:lnTo>
                    <a:lnTo>
                      <a:pt x="11658" y="1765"/>
                    </a:lnTo>
                    <a:lnTo>
                      <a:pt x="11614" y="1692"/>
                    </a:lnTo>
                    <a:lnTo>
                      <a:pt x="11562" y="1626"/>
                    </a:lnTo>
                    <a:lnTo>
                      <a:pt x="11504" y="1575"/>
                    </a:lnTo>
                    <a:lnTo>
                      <a:pt x="11438" y="1524"/>
                    </a:lnTo>
                    <a:lnTo>
                      <a:pt x="11365" y="1494"/>
                    </a:lnTo>
                    <a:lnTo>
                      <a:pt x="11328" y="1480"/>
                    </a:lnTo>
                    <a:lnTo>
                      <a:pt x="11292" y="1472"/>
                    </a:lnTo>
                    <a:lnTo>
                      <a:pt x="11255" y="1472"/>
                    </a:lnTo>
                    <a:lnTo>
                      <a:pt x="11211" y="1480"/>
                    </a:lnTo>
                    <a:lnTo>
                      <a:pt x="11174" y="1487"/>
                    </a:lnTo>
                    <a:lnTo>
                      <a:pt x="11138" y="1494"/>
                    </a:lnTo>
                    <a:lnTo>
                      <a:pt x="11065" y="1531"/>
                    </a:lnTo>
                    <a:lnTo>
                      <a:pt x="10999" y="1590"/>
                    </a:lnTo>
                    <a:lnTo>
                      <a:pt x="10925" y="1655"/>
                    </a:lnTo>
                    <a:lnTo>
                      <a:pt x="10860" y="1736"/>
                    </a:lnTo>
                    <a:lnTo>
                      <a:pt x="10794" y="1831"/>
                    </a:lnTo>
                    <a:lnTo>
                      <a:pt x="10728" y="1934"/>
                    </a:lnTo>
                    <a:lnTo>
                      <a:pt x="10662" y="2051"/>
                    </a:lnTo>
                    <a:lnTo>
                      <a:pt x="10603" y="2175"/>
                    </a:lnTo>
                    <a:lnTo>
                      <a:pt x="10545" y="2300"/>
                    </a:lnTo>
                    <a:lnTo>
                      <a:pt x="10428" y="2578"/>
                    </a:lnTo>
                    <a:lnTo>
                      <a:pt x="10325" y="2871"/>
                    </a:lnTo>
                    <a:lnTo>
                      <a:pt x="10230" y="3164"/>
                    </a:lnTo>
                    <a:lnTo>
                      <a:pt x="10149" y="3449"/>
                    </a:lnTo>
                    <a:lnTo>
                      <a:pt x="10076" y="3720"/>
                    </a:lnTo>
                    <a:lnTo>
                      <a:pt x="10010" y="3962"/>
                    </a:lnTo>
                    <a:lnTo>
                      <a:pt x="9930" y="4328"/>
                    </a:lnTo>
                    <a:lnTo>
                      <a:pt x="9900" y="4467"/>
                    </a:lnTo>
                    <a:lnTo>
                      <a:pt x="9505" y="4460"/>
                    </a:lnTo>
                    <a:lnTo>
                      <a:pt x="9132" y="4445"/>
                    </a:lnTo>
                    <a:lnTo>
                      <a:pt x="8773" y="4416"/>
                    </a:lnTo>
                    <a:lnTo>
                      <a:pt x="8443" y="4372"/>
                    </a:lnTo>
                    <a:lnTo>
                      <a:pt x="8136" y="4321"/>
                    </a:lnTo>
                    <a:lnTo>
                      <a:pt x="7843" y="4262"/>
                    </a:lnTo>
                    <a:lnTo>
                      <a:pt x="7572" y="4189"/>
                    </a:lnTo>
                    <a:lnTo>
                      <a:pt x="7316" y="4108"/>
                    </a:lnTo>
                    <a:lnTo>
                      <a:pt x="7081" y="4020"/>
                    </a:lnTo>
                    <a:lnTo>
                      <a:pt x="6862" y="3925"/>
                    </a:lnTo>
                    <a:lnTo>
                      <a:pt x="6657" y="3823"/>
                    </a:lnTo>
                    <a:lnTo>
                      <a:pt x="6474" y="3713"/>
                    </a:lnTo>
                    <a:lnTo>
                      <a:pt x="6298" y="3603"/>
                    </a:lnTo>
                    <a:lnTo>
                      <a:pt x="6137" y="3479"/>
                    </a:lnTo>
                    <a:lnTo>
                      <a:pt x="5990" y="3354"/>
                    </a:lnTo>
                    <a:lnTo>
                      <a:pt x="5859" y="3222"/>
                    </a:lnTo>
                    <a:lnTo>
                      <a:pt x="5734" y="3091"/>
                    </a:lnTo>
                    <a:lnTo>
                      <a:pt x="5617" y="2951"/>
                    </a:lnTo>
                    <a:lnTo>
                      <a:pt x="5514" y="2812"/>
                    </a:lnTo>
                    <a:lnTo>
                      <a:pt x="5419" y="2666"/>
                    </a:lnTo>
                    <a:lnTo>
                      <a:pt x="5331" y="2527"/>
                    </a:lnTo>
                    <a:lnTo>
                      <a:pt x="5258" y="2380"/>
                    </a:lnTo>
                    <a:lnTo>
                      <a:pt x="5185" y="2234"/>
                    </a:lnTo>
                    <a:lnTo>
                      <a:pt x="5119" y="2087"/>
                    </a:lnTo>
                    <a:lnTo>
                      <a:pt x="5002" y="1795"/>
                    </a:lnTo>
                    <a:lnTo>
                      <a:pt x="4899" y="1509"/>
                    </a:lnTo>
                    <a:lnTo>
                      <a:pt x="4724" y="974"/>
                    </a:lnTo>
                    <a:lnTo>
                      <a:pt x="4702" y="916"/>
                    </a:lnTo>
                    <a:lnTo>
                      <a:pt x="4665" y="850"/>
                    </a:lnTo>
                    <a:lnTo>
                      <a:pt x="4636" y="799"/>
                    </a:lnTo>
                    <a:lnTo>
                      <a:pt x="4592" y="740"/>
                    </a:lnTo>
                    <a:lnTo>
                      <a:pt x="4548" y="682"/>
                    </a:lnTo>
                    <a:lnTo>
                      <a:pt x="4504" y="630"/>
                    </a:lnTo>
                    <a:lnTo>
                      <a:pt x="4394" y="535"/>
                    </a:lnTo>
                    <a:lnTo>
                      <a:pt x="4270" y="440"/>
                    </a:lnTo>
                    <a:lnTo>
                      <a:pt x="4131" y="359"/>
                    </a:lnTo>
                    <a:lnTo>
                      <a:pt x="3984" y="286"/>
                    </a:lnTo>
                    <a:lnTo>
                      <a:pt x="3816" y="220"/>
                    </a:lnTo>
                    <a:lnTo>
                      <a:pt x="3647" y="162"/>
                    </a:lnTo>
                    <a:lnTo>
                      <a:pt x="3464" y="110"/>
                    </a:lnTo>
                    <a:lnTo>
                      <a:pt x="3281" y="74"/>
                    </a:lnTo>
                    <a:lnTo>
                      <a:pt x="3084" y="37"/>
                    </a:lnTo>
                    <a:lnTo>
                      <a:pt x="2886" y="15"/>
                    </a:lnTo>
                    <a:lnTo>
                      <a:pt x="2681" y="1"/>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2"/>
              <p:cNvSpPr/>
              <p:nvPr/>
            </p:nvSpPr>
            <p:spPr>
              <a:xfrm>
                <a:off x="3702425" y="790025"/>
                <a:ext cx="127625" cy="215650"/>
              </a:xfrm>
              <a:custGeom>
                <a:rect b="b" l="l" r="r" t="t"/>
                <a:pathLst>
                  <a:path extrusionOk="0" h="8626" w="5105">
                    <a:moveTo>
                      <a:pt x="872" y="0"/>
                    </a:moveTo>
                    <a:lnTo>
                      <a:pt x="814" y="44"/>
                    </a:lnTo>
                    <a:lnTo>
                      <a:pt x="652" y="168"/>
                    </a:lnTo>
                    <a:lnTo>
                      <a:pt x="550" y="264"/>
                    </a:lnTo>
                    <a:lnTo>
                      <a:pt x="440" y="366"/>
                    </a:lnTo>
                    <a:lnTo>
                      <a:pt x="330" y="476"/>
                    </a:lnTo>
                    <a:lnTo>
                      <a:pt x="228" y="600"/>
                    </a:lnTo>
                    <a:lnTo>
                      <a:pt x="140" y="740"/>
                    </a:lnTo>
                    <a:lnTo>
                      <a:pt x="103" y="805"/>
                    </a:lnTo>
                    <a:lnTo>
                      <a:pt x="67" y="879"/>
                    </a:lnTo>
                    <a:lnTo>
                      <a:pt x="37" y="945"/>
                    </a:lnTo>
                    <a:lnTo>
                      <a:pt x="23" y="1018"/>
                    </a:lnTo>
                    <a:lnTo>
                      <a:pt x="8" y="1091"/>
                    </a:lnTo>
                    <a:lnTo>
                      <a:pt x="1" y="1164"/>
                    </a:lnTo>
                    <a:lnTo>
                      <a:pt x="8" y="1237"/>
                    </a:lnTo>
                    <a:lnTo>
                      <a:pt x="23" y="1311"/>
                    </a:lnTo>
                    <a:lnTo>
                      <a:pt x="45" y="1384"/>
                    </a:lnTo>
                    <a:lnTo>
                      <a:pt x="81" y="1450"/>
                    </a:lnTo>
                    <a:lnTo>
                      <a:pt x="133" y="1523"/>
                    </a:lnTo>
                    <a:lnTo>
                      <a:pt x="191" y="1589"/>
                    </a:lnTo>
                    <a:lnTo>
                      <a:pt x="272" y="1662"/>
                    </a:lnTo>
                    <a:lnTo>
                      <a:pt x="360" y="1728"/>
                    </a:lnTo>
                    <a:lnTo>
                      <a:pt x="718" y="1970"/>
                    </a:lnTo>
                    <a:lnTo>
                      <a:pt x="1033" y="2182"/>
                    </a:lnTo>
                    <a:lnTo>
                      <a:pt x="1502" y="2519"/>
                    </a:lnTo>
                    <a:lnTo>
                      <a:pt x="1780" y="2731"/>
                    </a:lnTo>
                    <a:lnTo>
                      <a:pt x="1868" y="2804"/>
                    </a:lnTo>
                    <a:lnTo>
                      <a:pt x="1817" y="2878"/>
                    </a:lnTo>
                    <a:lnTo>
                      <a:pt x="1685" y="3083"/>
                    </a:lnTo>
                    <a:lnTo>
                      <a:pt x="1597" y="3222"/>
                    </a:lnTo>
                    <a:lnTo>
                      <a:pt x="1509" y="3375"/>
                    </a:lnTo>
                    <a:lnTo>
                      <a:pt x="1414" y="3551"/>
                    </a:lnTo>
                    <a:lnTo>
                      <a:pt x="1326" y="3727"/>
                    </a:lnTo>
                    <a:lnTo>
                      <a:pt x="1246" y="3917"/>
                    </a:lnTo>
                    <a:lnTo>
                      <a:pt x="1180" y="4108"/>
                    </a:lnTo>
                    <a:lnTo>
                      <a:pt x="1150" y="4203"/>
                    </a:lnTo>
                    <a:lnTo>
                      <a:pt x="1128" y="4298"/>
                    </a:lnTo>
                    <a:lnTo>
                      <a:pt x="1114" y="4386"/>
                    </a:lnTo>
                    <a:lnTo>
                      <a:pt x="1106" y="4474"/>
                    </a:lnTo>
                    <a:lnTo>
                      <a:pt x="1099" y="4562"/>
                    </a:lnTo>
                    <a:lnTo>
                      <a:pt x="1099" y="4650"/>
                    </a:lnTo>
                    <a:lnTo>
                      <a:pt x="1114" y="4723"/>
                    </a:lnTo>
                    <a:lnTo>
                      <a:pt x="1136" y="4803"/>
                    </a:lnTo>
                    <a:lnTo>
                      <a:pt x="1158" y="4869"/>
                    </a:lnTo>
                    <a:lnTo>
                      <a:pt x="1202" y="4935"/>
                    </a:lnTo>
                    <a:lnTo>
                      <a:pt x="1246" y="4994"/>
                    </a:lnTo>
                    <a:lnTo>
                      <a:pt x="1304" y="5045"/>
                    </a:lnTo>
                    <a:lnTo>
                      <a:pt x="1370" y="5089"/>
                    </a:lnTo>
                    <a:lnTo>
                      <a:pt x="1443" y="5118"/>
                    </a:lnTo>
                    <a:lnTo>
                      <a:pt x="1509" y="5140"/>
                    </a:lnTo>
                    <a:lnTo>
                      <a:pt x="1582" y="5155"/>
                    </a:lnTo>
                    <a:lnTo>
                      <a:pt x="1656" y="5155"/>
                    </a:lnTo>
                    <a:lnTo>
                      <a:pt x="1729" y="5147"/>
                    </a:lnTo>
                    <a:lnTo>
                      <a:pt x="1802" y="5133"/>
                    </a:lnTo>
                    <a:lnTo>
                      <a:pt x="1875" y="5111"/>
                    </a:lnTo>
                    <a:lnTo>
                      <a:pt x="1948" y="5082"/>
                    </a:lnTo>
                    <a:lnTo>
                      <a:pt x="2022" y="5045"/>
                    </a:lnTo>
                    <a:lnTo>
                      <a:pt x="2095" y="5001"/>
                    </a:lnTo>
                    <a:lnTo>
                      <a:pt x="2168" y="4957"/>
                    </a:lnTo>
                    <a:lnTo>
                      <a:pt x="2315" y="4855"/>
                    </a:lnTo>
                    <a:lnTo>
                      <a:pt x="2446" y="4745"/>
                    </a:lnTo>
                    <a:lnTo>
                      <a:pt x="2578" y="4628"/>
                    </a:lnTo>
                    <a:lnTo>
                      <a:pt x="2695" y="4503"/>
                    </a:lnTo>
                    <a:lnTo>
                      <a:pt x="2805" y="4386"/>
                    </a:lnTo>
                    <a:lnTo>
                      <a:pt x="2893" y="4283"/>
                    </a:lnTo>
                    <a:lnTo>
                      <a:pt x="3025" y="4115"/>
                    </a:lnTo>
                    <a:lnTo>
                      <a:pt x="3076" y="4056"/>
                    </a:lnTo>
                    <a:lnTo>
                      <a:pt x="3003" y="4159"/>
                    </a:lnTo>
                    <a:lnTo>
                      <a:pt x="2827" y="4444"/>
                    </a:lnTo>
                    <a:lnTo>
                      <a:pt x="2717" y="4642"/>
                    </a:lnTo>
                    <a:lnTo>
                      <a:pt x="2600" y="4862"/>
                    </a:lnTo>
                    <a:lnTo>
                      <a:pt x="2483" y="5103"/>
                    </a:lnTo>
                    <a:lnTo>
                      <a:pt x="2373" y="5352"/>
                    </a:lnTo>
                    <a:lnTo>
                      <a:pt x="2278" y="5609"/>
                    </a:lnTo>
                    <a:lnTo>
                      <a:pt x="2234" y="5741"/>
                    </a:lnTo>
                    <a:lnTo>
                      <a:pt x="2197" y="5872"/>
                    </a:lnTo>
                    <a:lnTo>
                      <a:pt x="2168" y="5997"/>
                    </a:lnTo>
                    <a:lnTo>
                      <a:pt x="2146" y="6121"/>
                    </a:lnTo>
                    <a:lnTo>
                      <a:pt x="2132" y="6246"/>
                    </a:lnTo>
                    <a:lnTo>
                      <a:pt x="2132" y="6363"/>
                    </a:lnTo>
                    <a:lnTo>
                      <a:pt x="2132" y="6480"/>
                    </a:lnTo>
                    <a:lnTo>
                      <a:pt x="2153" y="6583"/>
                    </a:lnTo>
                    <a:lnTo>
                      <a:pt x="2175" y="6685"/>
                    </a:lnTo>
                    <a:lnTo>
                      <a:pt x="2219" y="6780"/>
                    </a:lnTo>
                    <a:lnTo>
                      <a:pt x="2271" y="6868"/>
                    </a:lnTo>
                    <a:lnTo>
                      <a:pt x="2337" y="6949"/>
                    </a:lnTo>
                    <a:lnTo>
                      <a:pt x="2417" y="7015"/>
                    </a:lnTo>
                    <a:lnTo>
                      <a:pt x="2461" y="7044"/>
                    </a:lnTo>
                    <a:lnTo>
                      <a:pt x="2512" y="7073"/>
                    </a:lnTo>
                    <a:lnTo>
                      <a:pt x="2615" y="7117"/>
                    </a:lnTo>
                    <a:lnTo>
                      <a:pt x="2717" y="7154"/>
                    </a:lnTo>
                    <a:lnTo>
                      <a:pt x="2812" y="7176"/>
                    </a:lnTo>
                    <a:lnTo>
                      <a:pt x="2908" y="7183"/>
                    </a:lnTo>
                    <a:lnTo>
                      <a:pt x="2996" y="7183"/>
                    </a:lnTo>
                    <a:lnTo>
                      <a:pt x="3076" y="7176"/>
                    </a:lnTo>
                    <a:lnTo>
                      <a:pt x="3157" y="7154"/>
                    </a:lnTo>
                    <a:lnTo>
                      <a:pt x="3237" y="7124"/>
                    </a:lnTo>
                    <a:lnTo>
                      <a:pt x="3310" y="7095"/>
                    </a:lnTo>
                    <a:lnTo>
                      <a:pt x="3384" y="7051"/>
                    </a:lnTo>
                    <a:lnTo>
                      <a:pt x="3449" y="7007"/>
                    </a:lnTo>
                    <a:lnTo>
                      <a:pt x="3515" y="6949"/>
                    </a:lnTo>
                    <a:lnTo>
                      <a:pt x="3574" y="6890"/>
                    </a:lnTo>
                    <a:lnTo>
                      <a:pt x="3633" y="6831"/>
                    </a:lnTo>
                    <a:lnTo>
                      <a:pt x="3735" y="6700"/>
                    </a:lnTo>
                    <a:lnTo>
                      <a:pt x="3823" y="6561"/>
                    </a:lnTo>
                    <a:lnTo>
                      <a:pt x="3903" y="6421"/>
                    </a:lnTo>
                    <a:lnTo>
                      <a:pt x="3969" y="6290"/>
                    </a:lnTo>
                    <a:lnTo>
                      <a:pt x="4021" y="6173"/>
                    </a:lnTo>
                    <a:lnTo>
                      <a:pt x="4087" y="5982"/>
                    </a:lnTo>
                    <a:lnTo>
                      <a:pt x="4108" y="5909"/>
                    </a:lnTo>
                    <a:lnTo>
                      <a:pt x="4108" y="8625"/>
                    </a:lnTo>
                    <a:lnTo>
                      <a:pt x="4152" y="8603"/>
                    </a:lnTo>
                    <a:lnTo>
                      <a:pt x="4204" y="8574"/>
                    </a:lnTo>
                    <a:lnTo>
                      <a:pt x="4262" y="8530"/>
                    </a:lnTo>
                    <a:lnTo>
                      <a:pt x="4343" y="8479"/>
                    </a:lnTo>
                    <a:lnTo>
                      <a:pt x="4423" y="8406"/>
                    </a:lnTo>
                    <a:lnTo>
                      <a:pt x="4511" y="8311"/>
                    </a:lnTo>
                    <a:lnTo>
                      <a:pt x="4606" y="8208"/>
                    </a:lnTo>
                    <a:lnTo>
                      <a:pt x="4702" y="8076"/>
                    </a:lnTo>
                    <a:lnTo>
                      <a:pt x="4789" y="7930"/>
                    </a:lnTo>
                    <a:lnTo>
                      <a:pt x="4870" y="7761"/>
                    </a:lnTo>
                    <a:lnTo>
                      <a:pt x="4914" y="7666"/>
                    </a:lnTo>
                    <a:lnTo>
                      <a:pt x="4951" y="7571"/>
                    </a:lnTo>
                    <a:lnTo>
                      <a:pt x="4980" y="7469"/>
                    </a:lnTo>
                    <a:lnTo>
                      <a:pt x="5009" y="7359"/>
                    </a:lnTo>
                    <a:lnTo>
                      <a:pt x="5038" y="7242"/>
                    </a:lnTo>
                    <a:lnTo>
                      <a:pt x="5060" y="7117"/>
                    </a:lnTo>
                    <a:lnTo>
                      <a:pt x="5075" y="6985"/>
                    </a:lnTo>
                    <a:lnTo>
                      <a:pt x="5090" y="6846"/>
                    </a:lnTo>
                    <a:lnTo>
                      <a:pt x="5097" y="6707"/>
                    </a:lnTo>
                    <a:lnTo>
                      <a:pt x="5104" y="6553"/>
                    </a:lnTo>
                    <a:lnTo>
                      <a:pt x="5097" y="6224"/>
                    </a:lnTo>
                    <a:lnTo>
                      <a:pt x="5075" y="5843"/>
                    </a:lnTo>
                    <a:lnTo>
                      <a:pt x="5060" y="5645"/>
                    </a:lnTo>
                    <a:lnTo>
                      <a:pt x="5038" y="5433"/>
                    </a:lnTo>
                    <a:lnTo>
                      <a:pt x="5016" y="5213"/>
                    </a:lnTo>
                    <a:lnTo>
                      <a:pt x="4980" y="4986"/>
                    </a:lnTo>
                    <a:lnTo>
                      <a:pt x="4943" y="4752"/>
                    </a:lnTo>
                    <a:lnTo>
                      <a:pt x="4892" y="4518"/>
                    </a:lnTo>
                    <a:lnTo>
                      <a:pt x="4841" y="4276"/>
                    </a:lnTo>
                    <a:lnTo>
                      <a:pt x="4775" y="4034"/>
                    </a:lnTo>
                    <a:lnTo>
                      <a:pt x="4702" y="3786"/>
                    </a:lnTo>
                    <a:lnTo>
                      <a:pt x="4621" y="3544"/>
                    </a:lnTo>
                    <a:lnTo>
                      <a:pt x="4533" y="3295"/>
                    </a:lnTo>
                    <a:lnTo>
                      <a:pt x="4431" y="3053"/>
                    </a:lnTo>
                    <a:lnTo>
                      <a:pt x="4313" y="2804"/>
                    </a:lnTo>
                    <a:lnTo>
                      <a:pt x="4189" y="2563"/>
                    </a:lnTo>
                    <a:lnTo>
                      <a:pt x="4050" y="2328"/>
                    </a:lnTo>
                    <a:lnTo>
                      <a:pt x="3903" y="2094"/>
                    </a:lnTo>
                    <a:lnTo>
                      <a:pt x="3735" y="1867"/>
                    </a:lnTo>
                    <a:lnTo>
                      <a:pt x="3559" y="1647"/>
                    </a:lnTo>
                    <a:lnTo>
                      <a:pt x="3362" y="1435"/>
                    </a:lnTo>
                    <a:lnTo>
                      <a:pt x="3157" y="1230"/>
                    </a:lnTo>
                    <a:lnTo>
                      <a:pt x="3047" y="1128"/>
                    </a:lnTo>
                    <a:lnTo>
                      <a:pt x="2930" y="1032"/>
                    </a:lnTo>
                    <a:lnTo>
                      <a:pt x="2812" y="937"/>
                    </a:lnTo>
                    <a:lnTo>
                      <a:pt x="2688" y="849"/>
                    </a:lnTo>
                    <a:lnTo>
                      <a:pt x="2564" y="762"/>
                    </a:lnTo>
                    <a:lnTo>
                      <a:pt x="2432" y="674"/>
                    </a:lnTo>
                    <a:lnTo>
                      <a:pt x="2300" y="593"/>
                    </a:lnTo>
                    <a:lnTo>
                      <a:pt x="2161" y="513"/>
                    </a:lnTo>
                    <a:lnTo>
                      <a:pt x="2014" y="432"/>
                    </a:lnTo>
                    <a:lnTo>
                      <a:pt x="1868" y="359"/>
                    </a:lnTo>
                    <a:lnTo>
                      <a:pt x="1714" y="293"/>
                    </a:lnTo>
                    <a:lnTo>
                      <a:pt x="1553" y="227"/>
                    </a:lnTo>
                    <a:lnTo>
                      <a:pt x="1392" y="161"/>
                    </a:lnTo>
                    <a:lnTo>
                      <a:pt x="1224" y="103"/>
                    </a:lnTo>
                    <a:lnTo>
                      <a:pt x="1055" y="51"/>
                    </a:lnTo>
                    <a:lnTo>
                      <a:pt x="872" y="0"/>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2"/>
              <p:cNvSpPr/>
              <p:nvPr/>
            </p:nvSpPr>
            <p:spPr>
              <a:xfrm>
                <a:off x="3061925" y="878050"/>
                <a:ext cx="147950" cy="263450"/>
              </a:xfrm>
              <a:custGeom>
                <a:rect b="b" l="l" r="r" t="t"/>
                <a:pathLst>
                  <a:path extrusionOk="0" h="10538" w="5918">
                    <a:moveTo>
                      <a:pt x="3537" y="1"/>
                    </a:moveTo>
                    <a:lnTo>
                      <a:pt x="3457" y="8"/>
                    </a:lnTo>
                    <a:lnTo>
                      <a:pt x="3376" y="23"/>
                    </a:lnTo>
                    <a:lnTo>
                      <a:pt x="3289" y="45"/>
                    </a:lnTo>
                    <a:lnTo>
                      <a:pt x="3201" y="67"/>
                    </a:lnTo>
                    <a:lnTo>
                      <a:pt x="3120" y="103"/>
                    </a:lnTo>
                    <a:lnTo>
                      <a:pt x="2937" y="177"/>
                    </a:lnTo>
                    <a:lnTo>
                      <a:pt x="2761" y="272"/>
                    </a:lnTo>
                    <a:lnTo>
                      <a:pt x="2571" y="382"/>
                    </a:lnTo>
                    <a:lnTo>
                      <a:pt x="2381" y="513"/>
                    </a:lnTo>
                    <a:lnTo>
                      <a:pt x="2190" y="660"/>
                    </a:lnTo>
                    <a:lnTo>
                      <a:pt x="2000" y="821"/>
                    </a:lnTo>
                    <a:lnTo>
                      <a:pt x="1809" y="997"/>
                    </a:lnTo>
                    <a:lnTo>
                      <a:pt x="1626" y="1194"/>
                    </a:lnTo>
                    <a:lnTo>
                      <a:pt x="1443" y="1407"/>
                    </a:lnTo>
                    <a:lnTo>
                      <a:pt x="1268" y="1634"/>
                    </a:lnTo>
                    <a:lnTo>
                      <a:pt x="1092" y="1875"/>
                    </a:lnTo>
                    <a:lnTo>
                      <a:pt x="931" y="2132"/>
                    </a:lnTo>
                    <a:lnTo>
                      <a:pt x="777" y="2410"/>
                    </a:lnTo>
                    <a:lnTo>
                      <a:pt x="631" y="2703"/>
                    </a:lnTo>
                    <a:lnTo>
                      <a:pt x="565" y="2849"/>
                    </a:lnTo>
                    <a:lnTo>
                      <a:pt x="499" y="3010"/>
                    </a:lnTo>
                    <a:lnTo>
                      <a:pt x="433" y="3164"/>
                    </a:lnTo>
                    <a:lnTo>
                      <a:pt x="374" y="3332"/>
                    </a:lnTo>
                    <a:lnTo>
                      <a:pt x="323" y="3501"/>
                    </a:lnTo>
                    <a:lnTo>
                      <a:pt x="272" y="3669"/>
                    </a:lnTo>
                    <a:lnTo>
                      <a:pt x="228" y="3845"/>
                    </a:lnTo>
                    <a:lnTo>
                      <a:pt x="184" y="4021"/>
                    </a:lnTo>
                    <a:lnTo>
                      <a:pt x="140" y="4204"/>
                    </a:lnTo>
                    <a:lnTo>
                      <a:pt x="111" y="4394"/>
                    </a:lnTo>
                    <a:lnTo>
                      <a:pt x="74" y="4585"/>
                    </a:lnTo>
                    <a:lnTo>
                      <a:pt x="52" y="4775"/>
                    </a:lnTo>
                    <a:lnTo>
                      <a:pt x="30" y="4973"/>
                    </a:lnTo>
                    <a:lnTo>
                      <a:pt x="16" y="5178"/>
                    </a:lnTo>
                    <a:lnTo>
                      <a:pt x="8" y="5383"/>
                    </a:lnTo>
                    <a:lnTo>
                      <a:pt x="1" y="5588"/>
                    </a:lnTo>
                    <a:lnTo>
                      <a:pt x="1" y="5800"/>
                    </a:lnTo>
                    <a:lnTo>
                      <a:pt x="8" y="6020"/>
                    </a:lnTo>
                    <a:lnTo>
                      <a:pt x="16" y="6239"/>
                    </a:lnTo>
                    <a:lnTo>
                      <a:pt x="38" y="6466"/>
                    </a:lnTo>
                    <a:lnTo>
                      <a:pt x="60" y="6693"/>
                    </a:lnTo>
                    <a:lnTo>
                      <a:pt x="89" y="6920"/>
                    </a:lnTo>
                    <a:lnTo>
                      <a:pt x="125" y="7155"/>
                    </a:lnTo>
                    <a:lnTo>
                      <a:pt x="169" y="7396"/>
                    </a:lnTo>
                    <a:lnTo>
                      <a:pt x="221" y="7638"/>
                    </a:lnTo>
                    <a:lnTo>
                      <a:pt x="279" y="7887"/>
                    </a:lnTo>
                    <a:lnTo>
                      <a:pt x="338" y="8136"/>
                    </a:lnTo>
                    <a:lnTo>
                      <a:pt x="411" y="8385"/>
                    </a:lnTo>
                    <a:lnTo>
                      <a:pt x="492" y="8641"/>
                    </a:lnTo>
                    <a:lnTo>
                      <a:pt x="579" y="8905"/>
                    </a:lnTo>
                    <a:lnTo>
                      <a:pt x="667" y="9168"/>
                    </a:lnTo>
                    <a:lnTo>
                      <a:pt x="770" y="9432"/>
                    </a:lnTo>
                    <a:lnTo>
                      <a:pt x="880" y="9703"/>
                    </a:lnTo>
                    <a:lnTo>
                      <a:pt x="1004" y="9981"/>
                    </a:lnTo>
                    <a:lnTo>
                      <a:pt x="1129" y="10259"/>
                    </a:lnTo>
                    <a:lnTo>
                      <a:pt x="1260" y="10537"/>
                    </a:lnTo>
                    <a:lnTo>
                      <a:pt x="1341" y="10398"/>
                    </a:lnTo>
                    <a:lnTo>
                      <a:pt x="1443" y="10237"/>
                    </a:lnTo>
                    <a:lnTo>
                      <a:pt x="1583" y="10032"/>
                    </a:lnTo>
                    <a:lnTo>
                      <a:pt x="1758" y="9776"/>
                    </a:lnTo>
                    <a:lnTo>
                      <a:pt x="1971" y="9498"/>
                    </a:lnTo>
                    <a:lnTo>
                      <a:pt x="2220" y="9190"/>
                    </a:lnTo>
                    <a:lnTo>
                      <a:pt x="2351" y="9029"/>
                    </a:lnTo>
                    <a:lnTo>
                      <a:pt x="2498" y="8868"/>
                    </a:lnTo>
                    <a:lnTo>
                      <a:pt x="2652" y="8707"/>
                    </a:lnTo>
                    <a:lnTo>
                      <a:pt x="2813" y="8538"/>
                    </a:lnTo>
                    <a:lnTo>
                      <a:pt x="2981" y="8377"/>
                    </a:lnTo>
                    <a:lnTo>
                      <a:pt x="3164" y="8216"/>
                    </a:lnTo>
                    <a:lnTo>
                      <a:pt x="3347" y="8055"/>
                    </a:lnTo>
                    <a:lnTo>
                      <a:pt x="3537" y="7901"/>
                    </a:lnTo>
                    <a:lnTo>
                      <a:pt x="3743" y="7755"/>
                    </a:lnTo>
                    <a:lnTo>
                      <a:pt x="3948" y="7609"/>
                    </a:lnTo>
                    <a:lnTo>
                      <a:pt x="4160" y="7477"/>
                    </a:lnTo>
                    <a:lnTo>
                      <a:pt x="4387" y="7345"/>
                    </a:lnTo>
                    <a:lnTo>
                      <a:pt x="4614" y="7228"/>
                    </a:lnTo>
                    <a:lnTo>
                      <a:pt x="4848" y="7125"/>
                    </a:lnTo>
                    <a:lnTo>
                      <a:pt x="5090" y="7023"/>
                    </a:lnTo>
                    <a:lnTo>
                      <a:pt x="5339" y="6942"/>
                    </a:lnTo>
                    <a:lnTo>
                      <a:pt x="5595" y="6869"/>
                    </a:lnTo>
                    <a:lnTo>
                      <a:pt x="5859" y="6818"/>
                    </a:lnTo>
                    <a:lnTo>
                      <a:pt x="5844" y="6788"/>
                    </a:lnTo>
                    <a:lnTo>
                      <a:pt x="5807" y="6693"/>
                    </a:lnTo>
                    <a:lnTo>
                      <a:pt x="5785" y="6613"/>
                    </a:lnTo>
                    <a:lnTo>
                      <a:pt x="5763" y="6525"/>
                    </a:lnTo>
                    <a:lnTo>
                      <a:pt x="5741" y="6415"/>
                    </a:lnTo>
                    <a:lnTo>
                      <a:pt x="5719" y="6283"/>
                    </a:lnTo>
                    <a:lnTo>
                      <a:pt x="5705" y="6137"/>
                    </a:lnTo>
                    <a:lnTo>
                      <a:pt x="5698" y="5968"/>
                    </a:lnTo>
                    <a:lnTo>
                      <a:pt x="5698" y="5785"/>
                    </a:lnTo>
                    <a:lnTo>
                      <a:pt x="5705" y="5573"/>
                    </a:lnTo>
                    <a:lnTo>
                      <a:pt x="5719" y="5339"/>
                    </a:lnTo>
                    <a:lnTo>
                      <a:pt x="5749" y="5090"/>
                    </a:lnTo>
                    <a:lnTo>
                      <a:pt x="5793" y="4812"/>
                    </a:lnTo>
                    <a:lnTo>
                      <a:pt x="5859" y="4519"/>
                    </a:lnTo>
                    <a:lnTo>
                      <a:pt x="5888" y="4358"/>
                    </a:lnTo>
                    <a:lnTo>
                      <a:pt x="5910" y="4182"/>
                    </a:lnTo>
                    <a:lnTo>
                      <a:pt x="5917" y="4006"/>
                    </a:lnTo>
                    <a:lnTo>
                      <a:pt x="5917" y="3823"/>
                    </a:lnTo>
                    <a:lnTo>
                      <a:pt x="5910" y="3625"/>
                    </a:lnTo>
                    <a:lnTo>
                      <a:pt x="5895" y="3428"/>
                    </a:lnTo>
                    <a:lnTo>
                      <a:pt x="5873" y="3230"/>
                    </a:lnTo>
                    <a:lnTo>
                      <a:pt x="5844" y="3025"/>
                    </a:lnTo>
                    <a:lnTo>
                      <a:pt x="5807" y="2820"/>
                    </a:lnTo>
                    <a:lnTo>
                      <a:pt x="5756" y="2608"/>
                    </a:lnTo>
                    <a:lnTo>
                      <a:pt x="5705" y="2403"/>
                    </a:lnTo>
                    <a:lnTo>
                      <a:pt x="5639" y="2198"/>
                    </a:lnTo>
                    <a:lnTo>
                      <a:pt x="5573" y="1993"/>
                    </a:lnTo>
                    <a:lnTo>
                      <a:pt x="5492" y="1795"/>
                    </a:lnTo>
                    <a:lnTo>
                      <a:pt x="5412" y="1604"/>
                    </a:lnTo>
                    <a:lnTo>
                      <a:pt x="5317" y="1414"/>
                    </a:lnTo>
                    <a:lnTo>
                      <a:pt x="5222" y="1231"/>
                    </a:lnTo>
                    <a:lnTo>
                      <a:pt x="5119" y="1055"/>
                    </a:lnTo>
                    <a:lnTo>
                      <a:pt x="5009" y="894"/>
                    </a:lnTo>
                    <a:lnTo>
                      <a:pt x="4892" y="740"/>
                    </a:lnTo>
                    <a:lnTo>
                      <a:pt x="4775" y="594"/>
                    </a:lnTo>
                    <a:lnTo>
                      <a:pt x="4650" y="470"/>
                    </a:lnTo>
                    <a:lnTo>
                      <a:pt x="4519" y="352"/>
                    </a:lnTo>
                    <a:lnTo>
                      <a:pt x="4380" y="250"/>
                    </a:lnTo>
                    <a:lnTo>
                      <a:pt x="4240" y="162"/>
                    </a:lnTo>
                    <a:lnTo>
                      <a:pt x="4167" y="125"/>
                    </a:lnTo>
                    <a:lnTo>
                      <a:pt x="4087" y="96"/>
                    </a:lnTo>
                    <a:lnTo>
                      <a:pt x="4013" y="67"/>
                    </a:lnTo>
                    <a:lnTo>
                      <a:pt x="3940" y="45"/>
                    </a:lnTo>
                    <a:lnTo>
                      <a:pt x="3860" y="23"/>
                    </a:lnTo>
                    <a:lnTo>
                      <a:pt x="3779" y="16"/>
                    </a:lnTo>
                    <a:lnTo>
                      <a:pt x="37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2"/>
              <p:cNvSpPr/>
              <p:nvPr/>
            </p:nvSpPr>
            <p:spPr>
              <a:xfrm>
                <a:off x="3091400" y="1337325"/>
                <a:ext cx="250075" cy="445950"/>
              </a:xfrm>
              <a:custGeom>
                <a:rect b="b" l="l" r="r" t="t"/>
                <a:pathLst>
                  <a:path extrusionOk="0" h="17838" w="10003">
                    <a:moveTo>
                      <a:pt x="3984" y="1"/>
                    </a:moveTo>
                    <a:lnTo>
                      <a:pt x="3867" y="8"/>
                    </a:lnTo>
                    <a:lnTo>
                      <a:pt x="3742" y="23"/>
                    </a:lnTo>
                    <a:lnTo>
                      <a:pt x="3611" y="38"/>
                    </a:lnTo>
                    <a:lnTo>
                      <a:pt x="3457" y="67"/>
                    </a:lnTo>
                    <a:lnTo>
                      <a:pt x="3296" y="103"/>
                    </a:lnTo>
                    <a:lnTo>
                      <a:pt x="3120" y="155"/>
                    </a:lnTo>
                    <a:lnTo>
                      <a:pt x="2930" y="206"/>
                    </a:lnTo>
                    <a:lnTo>
                      <a:pt x="2717" y="272"/>
                    </a:lnTo>
                    <a:lnTo>
                      <a:pt x="2490" y="352"/>
                    </a:lnTo>
                    <a:lnTo>
                      <a:pt x="1978" y="535"/>
                    </a:lnTo>
                    <a:lnTo>
                      <a:pt x="1883" y="631"/>
                    </a:lnTo>
                    <a:lnTo>
                      <a:pt x="1765" y="755"/>
                    </a:lnTo>
                    <a:lnTo>
                      <a:pt x="1626" y="916"/>
                    </a:lnTo>
                    <a:lnTo>
                      <a:pt x="1451" y="1129"/>
                    </a:lnTo>
                    <a:lnTo>
                      <a:pt x="1268" y="1378"/>
                    </a:lnTo>
                    <a:lnTo>
                      <a:pt x="1165" y="1517"/>
                    </a:lnTo>
                    <a:lnTo>
                      <a:pt x="1070" y="1670"/>
                    </a:lnTo>
                    <a:lnTo>
                      <a:pt x="967" y="1831"/>
                    </a:lnTo>
                    <a:lnTo>
                      <a:pt x="865" y="2000"/>
                    </a:lnTo>
                    <a:lnTo>
                      <a:pt x="762" y="2183"/>
                    </a:lnTo>
                    <a:lnTo>
                      <a:pt x="667" y="2373"/>
                    </a:lnTo>
                    <a:lnTo>
                      <a:pt x="572" y="2571"/>
                    </a:lnTo>
                    <a:lnTo>
                      <a:pt x="484" y="2783"/>
                    </a:lnTo>
                    <a:lnTo>
                      <a:pt x="396" y="2996"/>
                    </a:lnTo>
                    <a:lnTo>
                      <a:pt x="316" y="3223"/>
                    </a:lnTo>
                    <a:lnTo>
                      <a:pt x="242" y="3457"/>
                    </a:lnTo>
                    <a:lnTo>
                      <a:pt x="177" y="3706"/>
                    </a:lnTo>
                    <a:lnTo>
                      <a:pt x="125" y="3955"/>
                    </a:lnTo>
                    <a:lnTo>
                      <a:pt x="74" y="4211"/>
                    </a:lnTo>
                    <a:lnTo>
                      <a:pt x="37" y="4482"/>
                    </a:lnTo>
                    <a:lnTo>
                      <a:pt x="15" y="4753"/>
                    </a:lnTo>
                    <a:lnTo>
                      <a:pt x="1" y="5039"/>
                    </a:lnTo>
                    <a:lnTo>
                      <a:pt x="1" y="5324"/>
                    </a:lnTo>
                    <a:lnTo>
                      <a:pt x="8" y="5624"/>
                    </a:lnTo>
                    <a:lnTo>
                      <a:pt x="37" y="5932"/>
                    </a:lnTo>
                    <a:lnTo>
                      <a:pt x="89" y="6247"/>
                    </a:lnTo>
                    <a:lnTo>
                      <a:pt x="155" y="6576"/>
                    </a:lnTo>
                    <a:lnTo>
                      <a:pt x="235" y="6920"/>
                    </a:lnTo>
                    <a:lnTo>
                      <a:pt x="338" y="7279"/>
                    </a:lnTo>
                    <a:lnTo>
                      <a:pt x="455" y="7653"/>
                    </a:lnTo>
                    <a:lnTo>
                      <a:pt x="579" y="8033"/>
                    </a:lnTo>
                    <a:lnTo>
                      <a:pt x="726" y="8421"/>
                    </a:lnTo>
                    <a:lnTo>
                      <a:pt x="879" y="8817"/>
                    </a:lnTo>
                    <a:lnTo>
                      <a:pt x="1048" y="9219"/>
                    </a:lnTo>
                    <a:lnTo>
                      <a:pt x="1216" y="9629"/>
                    </a:lnTo>
                    <a:lnTo>
                      <a:pt x="1399" y="10040"/>
                    </a:lnTo>
                    <a:lnTo>
                      <a:pt x="1590" y="10450"/>
                    </a:lnTo>
                    <a:lnTo>
                      <a:pt x="1787" y="10860"/>
                    </a:lnTo>
                    <a:lnTo>
                      <a:pt x="1985" y="11262"/>
                    </a:lnTo>
                    <a:lnTo>
                      <a:pt x="2388" y="12068"/>
                    </a:lnTo>
                    <a:lnTo>
                      <a:pt x="2798" y="12851"/>
                    </a:lnTo>
                    <a:lnTo>
                      <a:pt x="3201" y="13591"/>
                    </a:lnTo>
                    <a:lnTo>
                      <a:pt x="3581" y="14286"/>
                    </a:lnTo>
                    <a:lnTo>
                      <a:pt x="3933" y="14923"/>
                    </a:lnTo>
                    <a:lnTo>
                      <a:pt x="4519" y="15963"/>
                    </a:lnTo>
                    <a:lnTo>
                      <a:pt x="4731" y="16351"/>
                    </a:lnTo>
                    <a:lnTo>
                      <a:pt x="4870" y="16622"/>
                    </a:lnTo>
                    <a:lnTo>
                      <a:pt x="4965" y="16834"/>
                    </a:lnTo>
                    <a:lnTo>
                      <a:pt x="5046" y="17010"/>
                    </a:lnTo>
                    <a:lnTo>
                      <a:pt x="5112" y="17171"/>
                    </a:lnTo>
                    <a:lnTo>
                      <a:pt x="5163" y="17310"/>
                    </a:lnTo>
                    <a:lnTo>
                      <a:pt x="5199" y="17420"/>
                    </a:lnTo>
                    <a:lnTo>
                      <a:pt x="5229" y="17523"/>
                    </a:lnTo>
                    <a:lnTo>
                      <a:pt x="5243" y="17603"/>
                    </a:lnTo>
                    <a:lnTo>
                      <a:pt x="5251" y="17669"/>
                    </a:lnTo>
                    <a:lnTo>
                      <a:pt x="5258" y="17720"/>
                    </a:lnTo>
                    <a:lnTo>
                      <a:pt x="5258" y="17764"/>
                    </a:lnTo>
                    <a:lnTo>
                      <a:pt x="5251" y="17794"/>
                    </a:lnTo>
                    <a:lnTo>
                      <a:pt x="5243" y="17816"/>
                    </a:lnTo>
                    <a:lnTo>
                      <a:pt x="5224" y="17835"/>
                    </a:lnTo>
                    <a:lnTo>
                      <a:pt x="5224" y="17835"/>
                    </a:lnTo>
                    <a:lnTo>
                      <a:pt x="5771" y="17691"/>
                    </a:lnTo>
                    <a:lnTo>
                      <a:pt x="6356" y="17552"/>
                    </a:lnTo>
                    <a:lnTo>
                      <a:pt x="7045" y="17391"/>
                    </a:lnTo>
                    <a:lnTo>
                      <a:pt x="7403" y="17310"/>
                    </a:lnTo>
                    <a:lnTo>
                      <a:pt x="7762" y="17237"/>
                    </a:lnTo>
                    <a:lnTo>
                      <a:pt x="8106" y="17179"/>
                    </a:lnTo>
                    <a:lnTo>
                      <a:pt x="8436" y="17127"/>
                    </a:lnTo>
                    <a:lnTo>
                      <a:pt x="8736" y="17091"/>
                    </a:lnTo>
                    <a:lnTo>
                      <a:pt x="8992" y="17069"/>
                    </a:lnTo>
                    <a:lnTo>
                      <a:pt x="9102" y="17069"/>
                    </a:lnTo>
                    <a:lnTo>
                      <a:pt x="9205" y="17076"/>
                    </a:lnTo>
                    <a:lnTo>
                      <a:pt x="9285" y="17083"/>
                    </a:lnTo>
                    <a:lnTo>
                      <a:pt x="9358" y="17098"/>
                    </a:lnTo>
                    <a:lnTo>
                      <a:pt x="10003" y="17318"/>
                    </a:lnTo>
                    <a:lnTo>
                      <a:pt x="9864" y="16190"/>
                    </a:lnTo>
                    <a:lnTo>
                      <a:pt x="9724" y="14989"/>
                    </a:lnTo>
                    <a:lnTo>
                      <a:pt x="9563" y="13561"/>
                    </a:lnTo>
                    <a:lnTo>
                      <a:pt x="9395" y="12046"/>
                    </a:lnTo>
                    <a:lnTo>
                      <a:pt x="9241" y="10581"/>
                    </a:lnTo>
                    <a:lnTo>
                      <a:pt x="9183" y="9915"/>
                    </a:lnTo>
                    <a:lnTo>
                      <a:pt x="9131" y="9315"/>
                    </a:lnTo>
                    <a:lnTo>
                      <a:pt x="9095" y="8802"/>
                    </a:lnTo>
                    <a:lnTo>
                      <a:pt x="9073" y="8385"/>
                    </a:lnTo>
                    <a:lnTo>
                      <a:pt x="9065" y="8202"/>
                    </a:lnTo>
                    <a:lnTo>
                      <a:pt x="9044" y="7997"/>
                    </a:lnTo>
                    <a:lnTo>
                      <a:pt x="9022" y="7770"/>
                    </a:lnTo>
                    <a:lnTo>
                      <a:pt x="8985" y="7535"/>
                    </a:lnTo>
                    <a:lnTo>
                      <a:pt x="8948" y="7286"/>
                    </a:lnTo>
                    <a:lnTo>
                      <a:pt x="8904" y="7023"/>
                    </a:lnTo>
                    <a:lnTo>
                      <a:pt x="8853" y="6745"/>
                    </a:lnTo>
                    <a:lnTo>
                      <a:pt x="8787" y="6466"/>
                    </a:lnTo>
                    <a:lnTo>
                      <a:pt x="8721" y="6173"/>
                    </a:lnTo>
                    <a:lnTo>
                      <a:pt x="8655" y="5881"/>
                    </a:lnTo>
                    <a:lnTo>
                      <a:pt x="8575" y="5580"/>
                    </a:lnTo>
                    <a:lnTo>
                      <a:pt x="8494" y="5273"/>
                    </a:lnTo>
                    <a:lnTo>
                      <a:pt x="8399" y="4965"/>
                    </a:lnTo>
                    <a:lnTo>
                      <a:pt x="8311" y="4658"/>
                    </a:lnTo>
                    <a:lnTo>
                      <a:pt x="8209" y="4358"/>
                    </a:lnTo>
                    <a:lnTo>
                      <a:pt x="8106" y="4050"/>
                    </a:lnTo>
                    <a:lnTo>
                      <a:pt x="7996" y="3757"/>
                    </a:lnTo>
                    <a:lnTo>
                      <a:pt x="7879" y="3464"/>
                    </a:lnTo>
                    <a:lnTo>
                      <a:pt x="7762" y="3179"/>
                    </a:lnTo>
                    <a:lnTo>
                      <a:pt x="7645" y="2901"/>
                    </a:lnTo>
                    <a:lnTo>
                      <a:pt x="7521" y="2637"/>
                    </a:lnTo>
                    <a:lnTo>
                      <a:pt x="7389" y="2381"/>
                    </a:lnTo>
                    <a:lnTo>
                      <a:pt x="7257" y="2139"/>
                    </a:lnTo>
                    <a:lnTo>
                      <a:pt x="7125" y="1912"/>
                    </a:lnTo>
                    <a:lnTo>
                      <a:pt x="6986" y="1700"/>
                    </a:lnTo>
                    <a:lnTo>
                      <a:pt x="6840" y="1509"/>
                    </a:lnTo>
                    <a:lnTo>
                      <a:pt x="6700" y="1334"/>
                    </a:lnTo>
                    <a:lnTo>
                      <a:pt x="6554" y="1180"/>
                    </a:lnTo>
                    <a:lnTo>
                      <a:pt x="6481" y="1114"/>
                    </a:lnTo>
                    <a:lnTo>
                      <a:pt x="6408" y="1048"/>
                    </a:lnTo>
                    <a:lnTo>
                      <a:pt x="6327" y="989"/>
                    </a:lnTo>
                    <a:lnTo>
                      <a:pt x="6254" y="938"/>
                    </a:lnTo>
                    <a:lnTo>
                      <a:pt x="6181" y="894"/>
                    </a:lnTo>
                    <a:lnTo>
                      <a:pt x="6100" y="858"/>
                    </a:lnTo>
                    <a:lnTo>
                      <a:pt x="6027" y="828"/>
                    </a:lnTo>
                    <a:lnTo>
                      <a:pt x="5946" y="799"/>
                    </a:lnTo>
                    <a:lnTo>
                      <a:pt x="5800" y="755"/>
                    </a:lnTo>
                    <a:lnTo>
                      <a:pt x="5668" y="711"/>
                    </a:lnTo>
                    <a:lnTo>
                      <a:pt x="5544" y="660"/>
                    </a:lnTo>
                    <a:lnTo>
                      <a:pt x="5426" y="609"/>
                    </a:lnTo>
                    <a:lnTo>
                      <a:pt x="5221" y="514"/>
                    </a:lnTo>
                    <a:lnTo>
                      <a:pt x="5046" y="411"/>
                    </a:lnTo>
                    <a:lnTo>
                      <a:pt x="4745" y="221"/>
                    </a:lnTo>
                    <a:lnTo>
                      <a:pt x="4599" y="140"/>
                    </a:lnTo>
                    <a:lnTo>
                      <a:pt x="4526" y="103"/>
                    </a:lnTo>
                    <a:lnTo>
                      <a:pt x="4445" y="74"/>
                    </a:lnTo>
                    <a:lnTo>
                      <a:pt x="4365" y="52"/>
                    </a:lnTo>
                    <a:lnTo>
                      <a:pt x="4284" y="30"/>
                    </a:lnTo>
                    <a:lnTo>
                      <a:pt x="4189" y="16"/>
                    </a:lnTo>
                    <a:lnTo>
                      <a:pt x="4094" y="8"/>
                    </a:lnTo>
                    <a:lnTo>
                      <a:pt x="3984" y="1"/>
                    </a:lnTo>
                    <a:close/>
                    <a:moveTo>
                      <a:pt x="5224" y="17835"/>
                    </a:moveTo>
                    <a:lnTo>
                      <a:pt x="5214" y="17838"/>
                    </a:lnTo>
                    <a:lnTo>
                      <a:pt x="5221" y="17838"/>
                    </a:lnTo>
                    <a:lnTo>
                      <a:pt x="5224" y="17835"/>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2"/>
              <p:cNvSpPr/>
              <p:nvPr/>
            </p:nvSpPr>
            <p:spPr>
              <a:xfrm>
                <a:off x="3204350" y="1736950"/>
                <a:ext cx="113875" cy="142800"/>
              </a:xfrm>
              <a:custGeom>
                <a:rect b="b" l="l" r="r" t="t"/>
                <a:pathLst>
                  <a:path extrusionOk="0" h="5712" w="4555">
                    <a:moveTo>
                      <a:pt x="2768" y="0"/>
                    </a:moveTo>
                    <a:lnTo>
                      <a:pt x="2607" y="7"/>
                    </a:lnTo>
                    <a:lnTo>
                      <a:pt x="2431" y="29"/>
                    </a:lnTo>
                    <a:lnTo>
                      <a:pt x="2256" y="59"/>
                    </a:lnTo>
                    <a:lnTo>
                      <a:pt x="2073" y="110"/>
                    </a:lnTo>
                    <a:lnTo>
                      <a:pt x="1882" y="176"/>
                    </a:lnTo>
                    <a:lnTo>
                      <a:pt x="1677" y="249"/>
                    </a:lnTo>
                    <a:lnTo>
                      <a:pt x="1472" y="344"/>
                    </a:lnTo>
                    <a:lnTo>
                      <a:pt x="1260" y="454"/>
                    </a:lnTo>
                    <a:lnTo>
                      <a:pt x="1165" y="644"/>
                    </a:lnTo>
                    <a:lnTo>
                      <a:pt x="1062" y="864"/>
                    </a:lnTo>
                    <a:lnTo>
                      <a:pt x="938" y="1142"/>
                    </a:lnTo>
                    <a:lnTo>
                      <a:pt x="791" y="1486"/>
                    </a:lnTo>
                    <a:lnTo>
                      <a:pt x="638" y="1867"/>
                    </a:lnTo>
                    <a:lnTo>
                      <a:pt x="484" y="2277"/>
                    </a:lnTo>
                    <a:lnTo>
                      <a:pt x="337" y="2709"/>
                    </a:lnTo>
                    <a:lnTo>
                      <a:pt x="271" y="2929"/>
                    </a:lnTo>
                    <a:lnTo>
                      <a:pt x="206" y="3149"/>
                    </a:lnTo>
                    <a:lnTo>
                      <a:pt x="154" y="3361"/>
                    </a:lnTo>
                    <a:lnTo>
                      <a:pt x="103" y="3581"/>
                    </a:lnTo>
                    <a:lnTo>
                      <a:pt x="59" y="3786"/>
                    </a:lnTo>
                    <a:lnTo>
                      <a:pt x="30" y="3991"/>
                    </a:lnTo>
                    <a:lnTo>
                      <a:pt x="8" y="4188"/>
                    </a:lnTo>
                    <a:lnTo>
                      <a:pt x="1" y="4379"/>
                    </a:lnTo>
                    <a:lnTo>
                      <a:pt x="8" y="4554"/>
                    </a:lnTo>
                    <a:lnTo>
                      <a:pt x="22" y="4723"/>
                    </a:lnTo>
                    <a:lnTo>
                      <a:pt x="37" y="4803"/>
                    </a:lnTo>
                    <a:lnTo>
                      <a:pt x="59" y="4877"/>
                    </a:lnTo>
                    <a:lnTo>
                      <a:pt x="81" y="4942"/>
                    </a:lnTo>
                    <a:lnTo>
                      <a:pt x="110" y="5016"/>
                    </a:lnTo>
                    <a:lnTo>
                      <a:pt x="140" y="5074"/>
                    </a:lnTo>
                    <a:lnTo>
                      <a:pt x="169" y="5133"/>
                    </a:lnTo>
                    <a:lnTo>
                      <a:pt x="213" y="5191"/>
                    </a:lnTo>
                    <a:lnTo>
                      <a:pt x="257" y="5235"/>
                    </a:lnTo>
                    <a:lnTo>
                      <a:pt x="308" y="5279"/>
                    </a:lnTo>
                    <a:lnTo>
                      <a:pt x="359" y="5323"/>
                    </a:lnTo>
                    <a:lnTo>
                      <a:pt x="418" y="5360"/>
                    </a:lnTo>
                    <a:lnTo>
                      <a:pt x="484" y="5382"/>
                    </a:lnTo>
                    <a:lnTo>
                      <a:pt x="747" y="5484"/>
                    </a:lnTo>
                    <a:lnTo>
                      <a:pt x="996" y="5565"/>
                    </a:lnTo>
                    <a:lnTo>
                      <a:pt x="1245" y="5623"/>
                    </a:lnTo>
                    <a:lnTo>
                      <a:pt x="1487" y="5675"/>
                    </a:lnTo>
                    <a:lnTo>
                      <a:pt x="1714" y="5704"/>
                    </a:lnTo>
                    <a:lnTo>
                      <a:pt x="1934" y="5711"/>
                    </a:lnTo>
                    <a:lnTo>
                      <a:pt x="2043" y="5711"/>
                    </a:lnTo>
                    <a:lnTo>
                      <a:pt x="2146" y="5704"/>
                    </a:lnTo>
                    <a:lnTo>
                      <a:pt x="2248" y="5697"/>
                    </a:lnTo>
                    <a:lnTo>
                      <a:pt x="2351" y="5682"/>
                    </a:lnTo>
                    <a:lnTo>
                      <a:pt x="2446" y="5660"/>
                    </a:lnTo>
                    <a:lnTo>
                      <a:pt x="2541" y="5638"/>
                    </a:lnTo>
                    <a:lnTo>
                      <a:pt x="2636" y="5609"/>
                    </a:lnTo>
                    <a:lnTo>
                      <a:pt x="2724" y="5572"/>
                    </a:lnTo>
                    <a:lnTo>
                      <a:pt x="2812" y="5535"/>
                    </a:lnTo>
                    <a:lnTo>
                      <a:pt x="2900" y="5492"/>
                    </a:lnTo>
                    <a:lnTo>
                      <a:pt x="2988" y="5448"/>
                    </a:lnTo>
                    <a:lnTo>
                      <a:pt x="3068" y="5389"/>
                    </a:lnTo>
                    <a:lnTo>
                      <a:pt x="3149" y="5330"/>
                    </a:lnTo>
                    <a:lnTo>
                      <a:pt x="3222" y="5272"/>
                    </a:lnTo>
                    <a:lnTo>
                      <a:pt x="3295" y="5199"/>
                    </a:lnTo>
                    <a:lnTo>
                      <a:pt x="3369" y="5125"/>
                    </a:lnTo>
                    <a:lnTo>
                      <a:pt x="3435" y="5052"/>
                    </a:lnTo>
                    <a:lnTo>
                      <a:pt x="3508" y="4964"/>
                    </a:lnTo>
                    <a:lnTo>
                      <a:pt x="3566" y="4877"/>
                    </a:lnTo>
                    <a:lnTo>
                      <a:pt x="3632" y="4781"/>
                    </a:lnTo>
                    <a:lnTo>
                      <a:pt x="3749" y="4591"/>
                    </a:lnTo>
                    <a:lnTo>
                      <a:pt x="3852" y="4401"/>
                    </a:lnTo>
                    <a:lnTo>
                      <a:pt x="3954" y="4210"/>
                    </a:lnTo>
                    <a:lnTo>
                      <a:pt x="4042" y="4027"/>
                    </a:lnTo>
                    <a:lnTo>
                      <a:pt x="4115" y="3844"/>
                    </a:lnTo>
                    <a:lnTo>
                      <a:pt x="4189" y="3661"/>
                    </a:lnTo>
                    <a:lnTo>
                      <a:pt x="4255" y="3485"/>
                    </a:lnTo>
                    <a:lnTo>
                      <a:pt x="4313" y="3302"/>
                    </a:lnTo>
                    <a:lnTo>
                      <a:pt x="4357" y="3127"/>
                    </a:lnTo>
                    <a:lnTo>
                      <a:pt x="4401" y="2951"/>
                    </a:lnTo>
                    <a:lnTo>
                      <a:pt x="4438" y="2768"/>
                    </a:lnTo>
                    <a:lnTo>
                      <a:pt x="4474" y="2585"/>
                    </a:lnTo>
                    <a:lnTo>
                      <a:pt x="4496" y="2409"/>
                    </a:lnTo>
                    <a:lnTo>
                      <a:pt x="4526" y="2226"/>
                    </a:lnTo>
                    <a:lnTo>
                      <a:pt x="4555" y="1853"/>
                    </a:lnTo>
                    <a:lnTo>
                      <a:pt x="4555" y="1757"/>
                    </a:lnTo>
                    <a:lnTo>
                      <a:pt x="4555" y="1662"/>
                    </a:lnTo>
                    <a:lnTo>
                      <a:pt x="4547" y="1560"/>
                    </a:lnTo>
                    <a:lnTo>
                      <a:pt x="4526" y="1457"/>
                    </a:lnTo>
                    <a:lnTo>
                      <a:pt x="4504" y="1355"/>
                    </a:lnTo>
                    <a:lnTo>
                      <a:pt x="4474" y="1245"/>
                    </a:lnTo>
                    <a:lnTo>
                      <a:pt x="4438" y="1142"/>
                    </a:lnTo>
                    <a:lnTo>
                      <a:pt x="4394" y="1040"/>
                    </a:lnTo>
                    <a:lnTo>
                      <a:pt x="4350" y="937"/>
                    </a:lnTo>
                    <a:lnTo>
                      <a:pt x="4291" y="835"/>
                    </a:lnTo>
                    <a:lnTo>
                      <a:pt x="4225" y="732"/>
                    </a:lnTo>
                    <a:lnTo>
                      <a:pt x="4159" y="637"/>
                    </a:lnTo>
                    <a:lnTo>
                      <a:pt x="4079" y="549"/>
                    </a:lnTo>
                    <a:lnTo>
                      <a:pt x="3998" y="461"/>
                    </a:lnTo>
                    <a:lnTo>
                      <a:pt x="3903" y="381"/>
                    </a:lnTo>
                    <a:lnTo>
                      <a:pt x="3808" y="308"/>
                    </a:lnTo>
                    <a:lnTo>
                      <a:pt x="3698" y="234"/>
                    </a:lnTo>
                    <a:lnTo>
                      <a:pt x="3588" y="176"/>
                    </a:lnTo>
                    <a:lnTo>
                      <a:pt x="3471" y="124"/>
                    </a:lnTo>
                    <a:lnTo>
                      <a:pt x="3347" y="81"/>
                    </a:lnTo>
                    <a:lnTo>
                      <a:pt x="3208" y="44"/>
                    </a:lnTo>
                    <a:lnTo>
                      <a:pt x="3068" y="15"/>
                    </a:lnTo>
                    <a:lnTo>
                      <a:pt x="2922" y="0"/>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2"/>
              <p:cNvSpPr/>
              <p:nvPr/>
            </p:nvSpPr>
            <p:spPr>
              <a:xfrm>
                <a:off x="3185325" y="1764225"/>
                <a:ext cx="157075" cy="159450"/>
              </a:xfrm>
              <a:custGeom>
                <a:rect b="b" l="l" r="r" t="t"/>
                <a:pathLst>
                  <a:path extrusionOk="0" h="6378" w="6283">
                    <a:moveTo>
                      <a:pt x="5177" y="0"/>
                    </a:moveTo>
                    <a:lnTo>
                      <a:pt x="4650" y="2438"/>
                    </a:lnTo>
                    <a:lnTo>
                      <a:pt x="4628" y="2424"/>
                    </a:lnTo>
                    <a:lnTo>
                      <a:pt x="4562" y="2380"/>
                    </a:lnTo>
                    <a:lnTo>
                      <a:pt x="4444" y="2314"/>
                    </a:lnTo>
                    <a:lnTo>
                      <a:pt x="4276" y="2241"/>
                    </a:lnTo>
                    <a:lnTo>
                      <a:pt x="4174" y="2197"/>
                    </a:lnTo>
                    <a:lnTo>
                      <a:pt x="4049" y="2160"/>
                    </a:lnTo>
                    <a:lnTo>
                      <a:pt x="3917" y="2123"/>
                    </a:lnTo>
                    <a:lnTo>
                      <a:pt x="3778" y="2079"/>
                    </a:lnTo>
                    <a:lnTo>
                      <a:pt x="3617" y="2050"/>
                    </a:lnTo>
                    <a:lnTo>
                      <a:pt x="3441" y="2014"/>
                    </a:lnTo>
                    <a:lnTo>
                      <a:pt x="3251" y="1984"/>
                    </a:lnTo>
                    <a:lnTo>
                      <a:pt x="3039" y="1962"/>
                    </a:lnTo>
                    <a:lnTo>
                      <a:pt x="2973" y="1940"/>
                    </a:lnTo>
                    <a:lnTo>
                      <a:pt x="2885" y="1918"/>
                    </a:lnTo>
                    <a:lnTo>
                      <a:pt x="2768" y="1889"/>
                    </a:lnTo>
                    <a:lnTo>
                      <a:pt x="2629" y="1867"/>
                    </a:lnTo>
                    <a:lnTo>
                      <a:pt x="2468" y="1845"/>
                    </a:lnTo>
                    <a:lnTo>
                      <a:pt x="2292" y="1838"/>
                    </a:lnTo>
                    <a:lnTo>
                      <a:pt x="2094" y="1838"/>
                    </a:lnTo>
                    <a:lnTo>
                      <a:pt x="1992" y="1852"/>
                    </a:lnTo>
                    <a:lnTo>
                      <a:pt x="1882" y="1867"/>
                    </a:lnTo>
                    <a:lnTo>
                      <a:pt x="1779" y="1889"/>
                    </a:lnTo>
                    <a:lnTo>
                      <a:pt x="1669" y="1911"/>
                    </a:lnTo>
                    <a:lnTo>
                      <a:pt x="1552" y="1948"/>
                    </a:lnTo>
                    <a:lnTo>
                      <a:pt x="1442" y="1984"/>
                    </a:lnTo>
                    <a:lnTo>
                      <a:pt x="1333" y="2036"/>
                    </a:lnTo>
                    <a:lnTo>
                      <a:pt x="1215" y="2094"/>
                    </a:lnTo>
                    <a:lnTo>
                      <a:pt x="1098" y="2160"/>
                    </a:lnTo>
                    <a:lnTo>
                      <a:pt x="988" y="2233"/>
                    </a:lnTo>
                    <a:lnTo>
                      <a:pt x="871" y="2321"/>
                    </a:lnTo>
                    <a:lnTo>
                      <a:pt x="762" y="2416"/>
                    </a:lnTo>
                    <a:lnTo>
                      <a:pt x="652" y="2519"/>
                    </a:lnTo>
                    <a:lnTo>
                      <a:pt x="549" y="2643"/>
                    </a:lnTo>
                    <a:lnTo>
                      <a:pt x="439" y="2768"/>
                    </a:lnTo>
                    <a:lnTo>
                      <a:pt x="337" y="2914"/>
                    </a:lnTo>
                    <a:lnTo>
                      <a:pt x="242" y="3068"/>
                    </a:lnTo>
                    <a:lnTo>
                      <a:pt x="168" y="3222"/>
                    </a:lnTo>
                    <a:lnTo>
                      <a:pt x="103" y="3375"/>
                    </a:lnTo>
                    <a:lnTo>
                      <a:pt x="59" y="3537"/>
                    </a:lnTo>
                    <a:lnTo>
                      <a:pt x="22" y="3698"/>
                    </a:lnTo>
                    <a:lnTo>
                      <a:pt x="7" y="3859"/>
                    </a:lnTo>
                    <a:lnTo>
                      <a:pt x="0" y="4020"/>
                    </a:lnTo>
                    <a:lnTo>
                      <a:pt x="7" y="4181"/>
                    </a:lnTo>
                    <a:lnTo>
                      <a:pt x="29" y="4342"/>
                    </a:lnTo>
                    <a:lnTo>
                      <a:pt x="59" y="4496"/>
                    </a:lnTo>
                    <a:lnTo>
                      <a:pt x="103" y="4657"/>
                    </a:lnTo>
                    <a:lnTo>
                      <a:pt x="161" y="4811"/>
                    </a:lnTo>
                    <a:lnTo>
                      <a:pt x="227" y="4957"/>
                    </a:lnTo>
                    <a:lnTo>
                      <a:pt x="300" y="5103"/>
                    </a:lnTo>
                    <a:lnTo>
                      <a:pt x="388" y="5243"/>
                    </a:lnTo>
                    <a:lnTo>
                      <a:pt x="491" y="5382"/>
                    </a:lnTo>
                    <a:lnTo>
                      <a:pt x="593" y="5506"/>
                    </a:lnTo>
                    <a:lnTo>
                      <a:pt x="710" y="5631"/>
                    </a:lnTo>
                    <a:lnTo>
                      <a:pt x="835" y="5748"/>
                    </a:lnTo>
                    <a:lnTo>
                      <a:pt x="967" y="5850"/>
                    </a:lnTo>
                    <a:lnTo>
                      <a:pt x="1106" y="5953"/>
                    </a:lnTo>
                    <a:lnTo>
                      <a:pt x="1252" y="6041"/>
                    </a:lnTo>
                    <a:lnTo>
                      <a:pt x="1406" y="6121"/>
                    </a:lnTo>
                    <a:lnTo>
                      <a:pt x="1567" y="6194"/>
                    </a:lnTo>
                    <a:lnTo>
                      <a:pt x="1735" y="6253"/>
                    </a:lnTo>
                    <a:lnTo>
                      <a:pt x="1911" y="6304"/>
                    </a:lnTo>
                    <a:lnTo>
                      <a:pt x="2087" y="6341"/>
                    </a:lnTo>
                    <a:lnTo>
                      <a:pt x="2270" y="6363"/>
                    </a:lnTo>
                    <a:lnTo>
                      <a:pt x="2460" y="6378"/>
                    </a:lnTo>
                    <a:lnTo>
                      <a:pt x="2651" y="6370"/>
                    </a:lnTo>
                    <a:lnTo>
                      <a:pt x="2841" y="6356"/>
                    </a:lnTo>
                    <a:lnTo>
                      <a:pt x="3039" y="6319"/>
                    </a:lnTo>
                    <a:lnTo>
                      <a:pt x="3236" y="6275"/>
                    </a:lnTo>
                    <a:lnTo>
                      <a:pt x="3427" y="6231"/>
                    </a:lnTo>
                    <a:lnTo>
                      <a:pt x="3610" y="6173"/>
                    </a:lnTo>
                    <a:lnTo>
                      <a:pt x="3786" y="6114"/>
                    </a:lnTo>
                    <a:lnTo>
                      <a:pt x="3954" y="6048"/>
                    </a:lnTo>
                    <a:lnTo>
                      <a:pt x="4122" y="5975"/>
                    </a:lnTo>
                    <a:lnTo>
                      <a:pt x="4276" y="5902"/>
                    </a:lnTo>
                    <a:lnTo>
                      <a:pt x="4430" y="5821"/>
                    </a:lnTo>
                    <a:lnTo>
                      <a:pt x="4569" y="5733"/>
                    </a:lnTo>
                    <a:lnTo>
                      <a:pt x="4708" y="5645"/>
                    </a:lnTo>
                    <a:lnTo>
                      <a:pt x="4840" y="5557"/>
                    </a:lnTo>
                    <a:lnTo>
                      <a:pt x="4964" y="5462"/>
                    </a:lnTo>
                    <a:lnTo>
                      <a:pt x="5089" y="5367"/>
                    </a:lnTo>
                    <a:lnTo>
                      <a:pt x="5199" y="5265"/>
                    </a:lnTo>
                    <a:lnTo>
                      <a:pt x="5308" y="5162"/>
                    </a:lnTo>
                    <a:lnTo>
                      <a:pt x="5411" y="5060"/>
                    </a:lnTo>
                    <a:lnTo>
                      <a:pt x="5506" y="4957"/>
                    </a:lnTo>
                    <a:lnTo>
                      <a:pt x="5594" y="4847"/>
                    </a:lnTo>
                    <a:lnTo>
                      <a:pt x="5675" y="4737"/>
                    </a:lnTo>
                    <a:lnTo>
                      <a:pt x="5755" y="4628"/>
                    </a:lnTo>
                    <a:lnTo>
                      <a:pt x="5828" y="4518"/>
                    </a:lnTo>
                    <a:lnTo>
                      <a:pt x="5894" y="4408"/>
                    </a:lnTo>
                    <a:lnTo>
                      <a:pt x="5953" y="4298"/>
                    </a:lnTo>
                    <a:lnTo>
                      <a:pt x="6011" y="4188"/>
                    </a:lnTo>
                    <a:lnTo>
                      <a:pt x="6055" y="4078"/>
                    </a:lnTo>
                    <a:lnTo>
                      <a:pt x="6099" y="3969"/>
                    </a:lnTo>
                    <a:lnTo>
                      <a:pt x="6136" y="3859"/>
                    </a:lnTo>
                    <a:lnTo>
                      <a:pt x="6173" y="3756"/>
                    </a:lnTo>
                    <a:lnTo>
                      <a:pt x="6202" y="3646"/>
                    </a:lnTo>
                    <a:lnTo>
                      <a:pt x="6224" y="3544"/>
                    </a:lnTo>
                    <a:lnTo>
                      <a:pt x="6238" y="3441"/>
                    </a:lnTo>
                    <a:lnTo>
                      <a:pt x="6246" y="3346"/>
                    </a:lnTo>
                    <a:lnTo>
                      <a:pt x="6260" y="3141"/>
                    </a:lnTo>
                    <a:lnTo>
                      <a:pt x="6275" y="2914"/>
                    </a:lnTo>
                    <a:lnTo>
                      <a:pt x="6282" y="2424"/>
                    </a:lnTo>
                    <a:lnTo>
                      <a:pt x="6282" y="1911"/>
                    </a:lnTo>
                    <a:lnTo>
                      <a:pt x="6282" y="1406"/>
                    </a:lnTo>
                    <a:lnTo>
                      <a:pt x="6260" y="578"/>
                    </a:lnTo>
                    <a:lnTo>
                      <a:pt x="6246" y="242"/>
                    </a:lnTo>
                    <a:lnTo>
                      <a:pt x="51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2"/>
              <p:cNvSpPr/>
              <p:nvPr/>
            </p:nvSpPr>
            <p:spPr>
              <a:xfrm>
                <a:off x="3640375" y="1381625"/>
                <a:ext cx="205775" cy="320000"/>
              </a:xfrm>
              <a:custGeom>
                <a:rect b="b" l="l" r="r" t="t"/>
                <a:pathLst>
                  <a:path extrusionOk="0" h="12800" w="8231">
                    <a:moveTo>
                      <a:pt x="4738" y="1"/>
                    </a:moveTo>
                    <a:lnTo>
                      <a:pt x="4496" y="8"/>
                    </a:lnTo>
                    <a:lnTo>
                      <a:pt x="4255" y="23"/>
                    </a:lnTo>
                    <a:lnTo>
                      <a:pt x="4020" y="59"/>
                    </a:lnTo>
                    <a:lnTo>
                      <a:pt x="3793" y="103"/>
                    </a:lnTo>
                    <a:lnTo>
                      <a:pt x="3559" y="162"/>
                    </a:lnTo>
                    <a:lnTo>
                      <a:pt x="3332" y="235"/>
                    </a:lnTo>
                    <a:lnTo>
                      <a:pt x="3112" y="323"/>
                    </a:lnTo>
                    <a:lnTo>
                      <a:pt x="2893" y="418"/>
                    </a:lnTo>
                    <a:lnTo>
                      <a:pt x="2680" y="528"/>
                    </a:lnTo>
                    <a:lnTo>
                      <a:pt x="2475" y="653"/>
                    </a:lnTo>
                    <a:lnTo>
                      <a:pt x="2270" y="784"/>
                    </a:lnTo>
                    <a:lnTo>
                      <a:pt x="2080" y="923"/>
                    </a:lnTo>
                    <a:lnTo>
                      <a:pt x="1890" y="1070"/>
                    </a:lnTo>
                    <a:lnTo>
                      <a:pt x="1707" y="1231"/>
                    </a:lnTo>
                    <a:lnTo>
                      <a:pt x="1531" y="1399"/>
                    </a:lnTo>
                    <a:lnTo>
                      <a:pt x="1363" y="1568"/>
                    </a:lnTo>
                    <a:lnTo>
                      <a:pt x="1201" y="1751"/>
                    </a:lnTo>
                    <a:lnTo>
                      <a:pt x="1048" y="1941"/>
                    </a:lnTo>
                    <a:lnTo>
                      <a:pt x="909" y="2139"/>
                    </a:lnTo>
                    <a:lnTo>
                      <a:pt x="769" y="2337"/>
                    </a:lnTo>
                    <a:lnTo>
                      <a:pt x="645" y="2542"/>
                    </a:lnTo>
                    <a:lnTo>
                      <a:pt x="535" y="2754"/>
                    </a:lnTo>
                    <a:lnTo>
                      <a:pt x="425" y="2966"/>
                    </a:lnTo>
                    <a:lnTo>
                      <a:pt x="337" y="3186"/>
                    </a:lnTo>
                    <a:lnTo>
                      <a:pt x="250" y="3406"/>
                    </a:lnTo>
                    <a:lnTo>
                      <a:pt x="184" y="3625"/>
                    </a:lnTo>
                    <a:lnTo>
                      <a:pt x="125" y="3852"/>
                    </a:lnTo>
                    <a:lnTo>
                      <a:pt x="74" y="4094"/>
                    </a:lnTo>
                    <a:lnTo>
                      <a:pt x="45" y="4343"/>
                    </a:lnTo>
                    <a:lnTo>
                      <a:pt x="15" y="4621"/>
                    </a:lnTo>
                    <a:lnTo>
                      <a:pt x="8" y="4907"/>
                    </a:lnTo>
                    <a:lnTo>
                      <a:pt x="1" y="5207"/>
                    </a:lnTo>
                    <a:lnTo>
                      <a:pt x="8" y="5522"/>
                    </a:lnTo>
                    <a:lnTo>
                      <a:pt x="23" y="5851"/>
                    </a:lnTo>
                    <a:lnTo>
                      <a:pt x="45" y="6181"/>
                    </a:lnTo>
                    <a:lnTo>
                      <a:pt x="81" y="6518"/>
                    </a:lnTo>
                    <a:lnTo>
                      <a:pt x="110" y="6869"/>
                    </a:lnTo>
                    <a:lnTo>
                      <a:pt x="154" y="7213"/>
                    </a:lnTo>
                    <a:lnTo>
                      <a:pt x="206" y="7565"/>
                    </a:lnTo>
                    <a:lnTo>
                      <a:pt x="308" y="8260"/>
                    </a:lnTo>
                    <a:lnTo>
                      <a:pt x="433" y="8941"/>
                    </a:lnTo>
                    <a:lnTo>
                      <a:pt x="557" y="9600"/>
                    </a:lnTo>
                    <a:lnTo>
                      <a:pt x="682" y="10215"/>
                    </a:lnTo>
                    <a:lnTo>
                      <a:pt x="806" y="10772"/>
                    </a:lnTo>
                    <a:lnTo>
                      <a:pt x="916" y="11255"/>
                    </a:lnTo>
                    <a:lnTo>
                      <a:pt x="1092" y="11965"/>
                    </a:lnTo>
                    <a:lnTo>
                      <a:pt x="1158" y="12221"/>
                    </a:lnTo>
                    <a:lnTo>
                      <a:pt x="1363" y="12331"/>
                    </a:lnTo>
                    <a:lnTo>
                      <a:pt x="1560" y="12426"/>
                    </a:lnTo>
                    <a:lnTo>
                      <a:pt x="1758" y="12507"/>
                    </a:lnTo>
                    <a:lnTo>
                      <a:pt x="1963" y="12580"/>
                    </a:lnTo>
                    <a:lnTo>
                      <a:pt x="2161" y="12639"/>
                    </a:lnTo>
                    <a:lnTo>
                      <a:pt x="2351" y="12690"/>
                    </a:lnTo>
                    <a:lnTo>
                      <a:pt x="2549" y="12734"/>
                    </a:lnTo>
                    <a:lnTo>
                      <a:pt x="2732" y="12763"/>
                    </a:lnTo>
                    <a:lnTo>
                      <a:pt x="2922" y="12785"/>
                    </a:lnTo>
                    <a:lnTo>
                      <a:pt x="3105" y="12793"/>
                    </a:lnTo>
                    <a:lnTo>
                      <a:pt x="3281" y="12800"/>
                    </a:lnTo>
                    <a:lnTo>
                      <a:pt x="3457" y="12793"/>
                    </a:lnTo>
                    <a:lnTo>
                      <a:pt x="3625" y="12778"/>
                    </a:lnTo>
                    <a:lnTo>
                      <a:pt x="3793" y="12756"/>
                    </a:lnTo>
                    <a:lnTo>
                      <a:pt x="3947" y="12727"/>
                    </a:lnTo>
                    <a:lnTo>
                      <a:pt x="4101" y="12690"/>
                    </a:lnTo>
                    <a:lnTo>
                      <a:pt x="4247" y="12646"/>
                    </a:lnTo>
                    <a:lnTo>
                      <a:pt x="4387" y="12602"/>
                    </a:lnTo>
                    <a:lnTo>
                      <a:pt x="4518" y="12544"/>
                    </a:lnTo>
                    <a:lnTo>
                      <a:pt x="4643" y="12485"/>
                    </a:lnTo>
                    <a:lnTo>
                      <a:pt x="4760" y="12419"/>
                    </a:lnTo>
                    <a:lnTo>
                      <a:pt x="4870" y="12346"/>
                    </a:lnTo>
                    <a:lnTo>
                      <a:pt x="4972" y="12273"/>
                    </a:lnTo>
                    <a:lnTo>
                      <a:pt x="5067" y="12192"/>
                    </a:lnTo>
                    <a:lnTo>
                      <a:pt x="5148" y="12112"/>
                    </a:lnTo>
                    <a:lnTo>
                      <a:pt x="5221" y="12024"/>
                    </a:lnTo>
                    <a:lnTo>
                      <a:pt x="5280" y="11929"/>
                    </a:lnTo>
                    <a:lnTo>
                      <a:pt x="5331" y="11841"/>
                    </a:lnTo>
                    <a:lnTo>
                      <a:pt x="5375" y="11745"/>
                    </a:lnTo>
                    <a:lnTo>
                      <a:pt x="5404" y="11643"/>
                    </a:lnTo>
                    <a:lnTo>
                      <a:pt x="5419" y="11548"/>
                    </a:lnTo>
                    <a:lnTo>
                      <a:pt x="5426" y="11445"/>
                    </a:lnTo>
                    <a:lnTo>
                      <a:pt x="5434" y="11343"/>
                    </a:lnTo>
                    <a:lnTo>
                      <a:pt x="5448" y="11226"/>
                    </a:lnTo>
                    <a:lnTo>
                      <a:pt x="5463" y="11101"/>
                    </a:lnTo>
                    <a:lnTo>
                      <a:pt x="5492" y="10962"/>
                    </a:lnTo>
                    <a:lnTo>
                      <a:pt x="5529" y="10823"/>
                    </a:lnTo>
                    <a:lnTo>
                      <a:pt x="5573" y="10669"/>
                    </a:lnTo>
                    <a:lnTo>
                      <a:pt x="5675" y="10354"/>
                    </a:lnTo>
                    <a:lnTo>
                      <a:pt x="5800" y="10003"/>
                    </a:lnTo>
                    <a:lnTo>
                      <a:pt x="5946" y="9644"/>
                    </a:lnTo>
                    <a:lnTo>
                      <a:pt x="6107" y="9263"/>
                    </a:lnTo>
                    <a:lnTo>
                      <a:pt x="6283" y="8868"/>
                    </a:lnTo>
                    <a:lnTo>
                      <a:pt x="6466" y="8473"/>
                    </a:lnTo>
                    <a:lnTo>
                      <a:pt x="6656" y="8070"/>
                    </a:lnTo>
                    <a:lnTo>
                      <a:pt x="7044" y="7272"/>
                    </a:lnTo>
                    <a:lnTo>
                      <a:pt x="7425" y="6518"/>
                    </a:lnTo>
                    <a:lnTo>
                      <a:pt x="7755" y="5837"/>
                    </a:lnTo>
                    <a:lnTo>
                      <a:pt x="7828" y="5675"/>
                    </a:lnTo>
                    <a:lnTo>
                      <a:pt x="7901" y="5507"/>
                    </a:lnTo>
                    <a:lnTo>
                      <a:pt x="7967" y="5331"/>
                    </a:lnTo>
                    <a:lnTo>
                      <a:pt x="8018" y="5148"/>
                    </a:lnTo>
                    <a:lnTo>
                      <a:pt x="8070" y="4965"/>
                    </a:lnTo>
                    <a:lnTo>
                      <a:pt x="8113" y="4775"/>
                    </a:lnTo>
                    <a:lnTo>
                      <a:pt x="8150" y="4577"/>
                    </a:lnTo>
                    <a:lnTo>
                      <a:pt x="8187" y="4379"/>
                    </a:lnTo>
                    <a:lnTo>
                      <a:pt x="8209" y="4182"/>
                    </a:lnTo>
                    <a:lnTo>
                      <a:pt x="8223" y="3977"/>
                    </a:lnTo>
                    <a:lnTo>
                      <a:pt x="8231" y="3779"/>
                    </a:lnTo>
                    <a:lnTo>
                      <a:pt x="8223" y="3574"/>
                    </a:lnTo>
                    <a:lnTo>
                      <a:pt x="8216" y="3369"/>
                    </a:lnTo>
                    <a:lnTo>
                      <a:pt x="8194" y="3164"/>
                    </a:lnTo>
                    <a:lnTo>
                      <a:pt x="8165" y="2959"/>
                    </a:lnTo>
                    <a:lnTo>
                      <a:pt x="8128" y="2754"/>
                    </a:lnTo>
                    <a:lnTo>
                      <a:pt x="8084" y="2556"/>
                    </a:lnTo>
                    <a:lnTo>
                      <a:pt x="8018" y="2359"/>
                    </a:lnTo>
                    <a:lnTo>
                      <a:pt x="7952" y="2168"/>
                    </a:lnTo>
                    <a:lnTo>
                      <a:pt x="7872" y="1978"/>
                    </a:lnTo>
                    <a:lnTo>
                      <a:pt x="7784" y="1795"/>
                    </a:lnTo>
                    <a:lnTo>
                      <a:pt x="7674" y="1612"/>
                    </a:lnTo>
                    <a:lnTo>
                      <a:pt x="7564" y="1436"/>
                    </a:lnTo>
                    <a:lnTo>
                      <a:pt x="7433" y="1268"/>
                    </a:lnTo>
                    <a:lnTo>
                      <a:pt x="7293" y="1107"/>
                    </a:lnTo>
                    <a:lnTo>
                      <a:pt x="7147" y="953"/>
                    </a:lnTo>
                    <a:lnTo>
                      <a:pt x="6979" y="814"/>
                    </a:lnTo>
                    <a:lnTo>
                      <a:pt x="6803" y="675"/>
                    </a:lnTo>
                    <a:lnTo>
                      <a:pt x="6605" y="550"/>
                    </a:lnTo>
                    <a:lnTo>
                      <a:pt x="6400" y="433"/>
                    </a:lnTo>
                    <a:lnTo>
                      <a:pt x="6180" y="323"/>
                    </a:lnTo>
                    <a:lnTo>
                      <a:pt x="5946" y="228"/>
                    </a:lnTo>
                    <a:lnTo>
                      <a:pt x="5705" y="155"/>
                    </a:lnTo>
                    <a:lnTo>
                      <a:pt x="5463" y="89"/>
                    </a:lnTo>
                    <a:lnTo>
                      <a:pt x="5214" y="45"/>
                    </a:lnTo>
                    <a:lnTo>
                      <a:pt x="4972" y="16"/>
                    </a:lnTo>
                    <a:lnTo>
                      <a:pt x="4738" y="1"/>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2"/>
              <p:cNvSpPr/>
              <p:nvPr/>
            </p:nvSpPr>
            <p:spPr>
              <a:xfrm>
                <a:off x="3667475" y="1645050"/>
                <a:ext cx="122675" cy="132925"/>
              </a:xfrm>
              <a:custGeom>
                <a:rect b="b" l="l" r="r" t="t"/>
                <a:pathLst>
                  <a:path extrusionOk="0" h="5317" w="4907">
                    <a:moveTo>
                      <a:pt x="2160" y="0"/>
                    </a:moveTo>
                    <a:lnTo>
                      <a:pt x="2036" y="8"/>
                    </a:lnTo>
                    <a:lnTo>
                      <a:pt x="1911" y="15"/>
                    </a:lnTo>
                    <a:lnTo>
                      <a:pt x="1787" y="30"/>
                    </a:lnTo>
                    <a:lnTo>
                      <a:pt x="1662" y="52"/>
                    </a:lnTo>
                    <a:lnTo>
                      <a:pt x="1538" y="81"/>
                    </a:lnTo>
                    <a:lnTo>
                      <a:pt x="1421" y="118"/>
                    </a:lnTo>
                    <a:lnTo>
                      <a:pt x="1296" y="169"/>
                    </a:lnTo>
                    <a:lnTo>
                      <a:pt x="1179" y="220"/>
                    </a:lnTo>
                    <a:lnTo>
                      <a:pt x="1069" y="279"/>
                    </a:lnTo>
                    <a:lnTo>
                      <a:pt x="959" y="344"/>
                    </a:lnTo>
                    <a:lnTo>
                      <a:pt x="857" y="418"/>
                    </a:lnTo>
                    <a:lnTo>
                      <a:pt x="754" y="506"/>
                    </a:lnTo>
                    <a:lnTo>
                      <a:pt x="659" y="593"/>
                    </a:lnTo>
                    <a:lnTo>
                      <a:pt x="571" y="689"/>
                    </a:lnTo>
                    <a:lnTo>
                      <a:pt x="491" y="798"/>
                    </a:lnTo>
                    <a:lnTo>
                      <a:pt x="418" y="908"/>
                    </a:lnTo>
                    <a:lnTo>
                      <a:pt x="388" y="989"/>
                    </a:lnTo>
                    <a:lnTo>
                      <a:pt x="315" y="1216"/>
                    </a:lnTo>
                    <a:lnTo>
                      <a:pt x="213" y="1545"/>
                    </a:lnTo>
                    <a:lnTo>
                      <a:pt x="161" y="1743"/>
                    </a:lnTo>
                    <a:lnTo>
                      <a:pt x="110" y="1955"/>
                    </a:lnTo>
                    <a:lnTo>
                      <a:pt x="66" y="2175"/>
                    </a:lnTo>
                    <a:lnTo>
                      <a:pt x="37" y="2402"/>
                    </a:lnTo>
                    <a:lnTo>
                      <a:pt x="8" y="2636"/>
                    </a:lnTo>
                    <a:lnTo>
                      <a:pt x="0" y="2863"/>
                    </a:lnTo>
                    <a:lnTo>
                      <a:pt x="0" y="2973"/>
                    </a:lnTo>
                    <a:lnTo>
                      <a:pt x="8" y="3083"/>
                    </a:lnTo>
                    <a:lnTo>
                      <a:pt x="22" y="3193"/>
                    </a:lnTo>
                    <a:lnTo>
                      <a:pt x="37" y="3295"/>
                    </a:lnTo>
                    <a:lnTo>
                      <a:pt x="59" y="3398"/>
                    </a:lnTo>
                    <a:lnTo>
                      <a:pt x="88" y="3493"/>
                    </a:lnTo>
                    <a:lnTo>
                      <a:pt x="117" y="3588"/>
                    </a:lnTo>
                    <a:lnTo>
                      <a:pt x="161" y="3676"/>
                    </a:lnTo>
                    <a:lnTo>
                      <a:pt x="205" y="3757"/>
                    </a:lnTo>
                    <a:lnTo>
                      <a:pt x="264" y="3830"/>
                    </a:lnTo>
                    <a:lnTo>
                      <a:pt x="322" y="3903"/>
                    </a:lnTo>
                    <a:lnTo>
                      <a:pt x="388" y="3969"/>
                    </a:lnTo>
                    <a:lnTo>
                      <a:pt x="462" y="4035"/>
                    </a:lnTo>
                    <a:lnTo>
                      <a:pt x="535" y="4086"/>
                    </a:lnTo>
                    <a:lnTo>
                      <a:pt x="615" y="4145"/>
                    </a:lnTo>
                    <a:lnTo>
                      <a:pt x="703" y="4189"/>
                    </a:lnTo>
                    <a:lnTo>
                      <a:pt x="791" y="4232"/>
                    </a:lnTo>
                    <a:lnTo>
                      <a:pt x="879" y="4276"/>
                    </a:lnTo>
                    <a:lnTo>
                      <a:pt x="1069" y="4350"/>
                    </a:lnTo>
                    <a:lnTo>
                      <a:pt x="1267" y="4416"/>
                    </a:lnTo>
                    <a:lnTo>
                      <a:pt x="1465" y="4467"/>
                    </a:lnTo>
                    <a:lnTo>
                      <a:pt x="1662" y="4511"/>
                    </a:lnTo>
                    <a:lnTo>
                      <a:pt x="1853" y="4547"/>
                    </a:lnTo>
                    <a:lnTo>
                      <a:pt x="2212" y="4621"/>
                    </a:lnTo>
                    <a:lnTo>
                      <a:pt x="2365" y="4650"/>
                    </a:lnTo>
                    <a:lnTo>
                      <a:pt x="2504" y="4686"/>
                    </a:lnTo>
                    <a:lnTo>
                      <a:pt x="2614" y="4723"/>
                    </a:lnTo>
                    <a:lnTo>
                      <a:pt x="2666" y="4745"/>
                    </a:lnTo>
                    <a:lnTo>
                      <a:pt x="2702" y="4767"/>
                    </a:lnTo>
                    <a:lnTo>
                      <a:pt x="2790" y="4811"/>
                    </a:lnTo>
                    <a:lnTo>
                      <a:pt x="2907" y="4870"/>
                    </a:lnTo>
                    <a:lnTo>
                      <a:pt x="3046" y="4935"/>
                    </a:lnTo>
                    <a:lnTo>
                      <a:pt x="3200" y="4994"/>
                    </a:lnTo>
                    <a:lnTo>
                      <a:pt x="3368" y="5060"/>
                    </a:lnTo>
                    <a:lnTo>
                      <a:pt x="3551" y="5126"/>
                    </a:lnTo>
                    <a:lnTo>
                      <a:pt x="3735" y="5177"/>
                    </a:lnTo>
                    <a:lnTo>
                      <a:pt x="3918" y="5228"/>
                    </a:lnTo>
                    <a:lnTo>
                      <a:pt x="4101" y="5272"/>
                    </a:lnTo>
                    <a:lnTo>
                      <a:pt x="4276" y="5302"/>
                    </a:lnTo>
                    <a:lnTo>
                      <a:pt x="4437" y="5316"/>
                    </a:lnTo>
                    <a:lnTo>
                      <a:pt x="4511" y="5316"/>
                    </a:lnTo>
                    <a:lnTo>
                      <a:pt x="4577" y="5309"/>
                    </a:lnTo>
                    <a:lnTo>
                      <a:pt x="4642" y="5302"/>
                    </a:lnTo>
                    <a:lnTo>
                      <a:pt x="4701" y="5294"/>
                    </a:lnTo>
                    <a:lnTo>
                      <a:pt x="4752" y="5272"/>
                    </a:lnTo>
                    <a:lnTo>
                      <a:pt x="4804" y="5250"/>
                    </a:lnTo>
                    <a:lnTo>
                      <a:pt x="4840" y="5221"/>
                    </a:lnTo>
                    <a:lnTo>
                      <a:pt x="4869" y="5184"/>
                    </a:lnTo>
                    <a:lnTo>
                      <a:pt x="4891" y="5140"/>
                    </a:lnTo>
                    <a:lnTo>
                      <a:pt x="4906" y="5097"/>
                    </a:lnTo>
                    <a:lnTo>
                      <a:pt x="4906" y="5038"/>
                    </a:lnTo>
                    <a:lnTo>
                      <a:pt x="4906" y="4965"/>
                    </a:lnTo>
                    <a:lnTo>
                      <a:pt x="4891" y="4891"/>
                    </a:lnTo>
                    <a:lnTo>
                      <a:pt x="4877" y="4804"/>
                    </a:lnTo>
                    <a:lnTo>
                      <a:pt x="4818" y="4599"/>
                    </a:lnTo>
                    <a:lnTo>
                      <a:pt x="4745" y="4364"/>
                    </a:lnTo>
                    <a:lnTo>
                      <a:pt x="4650" y="4108"/>
                    </a:lnTo>
                    <a:lnTo>
                      <a:pt x="4540" y="3830"/>
                    </a:lnTo>
                    <a:lnTo>
                      <a:pt x="4291" y="3229"/>
                    </a:lnTo>
                    <a:lnTo>
                      <a:pt x="4027" y="2600"/>
                    </a:lnTo>
                    <a:lnTo>
                      <a:pt x="3903" y="2285"/>
                    </a:lnTo>
                    <a:lnTo>
                      <a:pt x="3786" y="1977"/>
                    </a:lnTo>
                    <a:lnTo>
                      <a:pt x="3683" y="1677"/>
                    </a:lnTo>
                    <a:lnTo>
                      <a:pt x="3595" y="1399"/>
                    </a:lnTo>
                    <a:lnTo>
                      <a:pt x="3530" y="1143"/>
                    </a:lnTo>
                    <a:lnTo>
                      <a:pt x="3500" y="1025"/>
                    </a:lnTo>
                    <a:lnTo>
                      <a:pt x="3478" y="908"/>
                    </a:lnTo>
                    <a:lnTo>
                      <a:pt x="3456" y="806"/>
                    </a:lnTo>
                    <a:lnTo>
                      <a:pt x="3427" y="703"/>
                    </a:lnTo>
                    <a:lnTo>
                      <a:pt x="3383" y="608"/>
                    </a:lnTo>
                    <a:lnTo>
                      <a:pt x="3332" y="520"/>
                    </a:lnTo>
                    <a:lnTo>
                      <a:pt x="3266" y="440"/>
                    </a:lnTo>
                    <a:lnTo>
                      <a:pt x="3200" y="366"/>
                    </a:lnTo>
                    <a:lnTo>
                      <a:pt x="3119" y="301"/>
                    </a:lnTo>
                    <a:lnTo>
                      <a:pt x="3032" y="242"/>
                    </a:lnTo>
                    <a:lnTo>
                      <a:pt x="2944" y="191"/>
                    </a:lnTo>
                    <a:lnTo>
                      <a:pt x="2841" y="139"/>
                    </a:lnTo>
                    <a:lnTo>
                      <a:pt x="2739" y="103"/>
                    </a:lnTo>
                    <a:lnTo>
                      <a:pt x="2629" y="66"/>
                    </a:lnTo>
                    <a:lnTo>
                      <a:pt x="2519" y="44"/>
                    </a:lnTo>
                    <a:lnTo>
                      <a:pt x="2402" y="22"/>
                    </a:lnTo>
                    <a:lnTo>
                      <a:pt x="2285" y="8"/>
                    </a:lnTo>
                    <a:lnTo>
                      <a:pt x="2160" y="0"/>
                    </a:lnTo>
                    <a:close/>
                  </a:path>
                </a:pathLst>
              </a:custGeom>
              <a:solidFill>
                <a:srgbClr val="F287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2"/>
              <p:cNvSpPr/>
              <p:nvPr/>
            </p:nvSpPr>
            <p:spPr>
              <a:xfrm>
                <a:off x="3659600" y="1701600"/>
                <a:ext cx="175750" cy="110225"/>
              </a:xfrm>
              <a:custGeom>
                <a:rect b="b" l="l" r="r" t="t"/>
                <a:pathLst>
                  <a:path extrusionOk="0" h="4409" w="7030">
                    <a:moveTo>
                      <a:pt x="132" y="1"/>
                    </a:moveTo>
                    <a:lnTo>
                      <a:pt x="118" y="59"/>
                    </a:lnTo>
                    <a:lnTo>
                      <a:pt x="81" y="235"/>
                    </a:lnTo>
                    <a:lnTo>
                      <a:pt x="59" y="367"/>
                    </a:lnTo>
                    <a:lnTo>
                      <a:pt x="37" y="521"/>
                    </a:lnTo>
                    <a:lnTo>
                      <a:pt x="22" y="696"/>
                    </a:lnTo>
                    <a:lnTo>
                      <a:pt x="8" y="887"/>
                    </a:lnTo>
                    <a:lnTo>
                      <a:pt x="0" y="1106"/>
                    </a:lnTo>
                    <a:lnTo>
                      <a:pt x="8" y="1341"/>
                    </a:lnTo>
                    <a:lnTo>
                      <a:pt x="15" y="1590"/>
                    </a:lnTo>
                    <a:lnTo>
                      <a:pt x="44" y="1853"/>
                    </a:lnTo>
                    <a:lnTo>
                      <a:pt x="88" y="2132"/>
                    </a:lnTo>
                    <a:lnTo>
                      <a:pt x="140" y="2417"/>
                    </a:lnTo>
                    <a:lnTo>
                      <a:pt x="220" y="2717"/>
                    </a:lnTo>
                    <a:lnTo>
                      <a:pt x="264" y="2871"/>
                    </a:lnTo>
                    <a:lnTo>
                      <a:pt x="315" y="3032"/>
                    </a:lnTo>
                    <a:lnTo>
                      <a:pt x="374" y="3179"/>
                    </a:lnTo>
                    <a:lnTo>
                      <a:pt x="454" y="3318"/>
                    </a:lnTo>
                    <a:lnTo>
                      <a:pt x="542" y="3450"/>
                    </a:lnTo>
                    <a:lnTo>
                      <a:pt x="637" y="3567"/>
                    </a:lnTo>
                    <a:lnTo>
                      <a:pt x="755" y="3677"/>
                    </a:lnTo>
                    <a:lnTo>
                      <a:pt x="879" y="3779"/>
                    </a:lnTo>
                    <a:lnTo>
                      <a:pt x="1011" y="3867"/>
                    </a:lnTo>
                    <a:lnTo>
                      <a:pt x="1157" y="3955"/>
                    </a:lnTo>
                    <a:lnTo>
                      <a:pt x="1311" y="4028"/>
                    </a:lnTo>
                    <a:lnTo>
                      <a:pt x="1479" y="4094"/>
                    </a:lnTo>
                    <a:lnTo>
                      <a:pt x="1648" y="4152"/>
                    </a:lnTo>
                    <a:lnTo>
                      <a:pt x="1824" y="4204"/>
                    </a:lnTo>
                    <a:lnTo>
                      <a:pt x="2014" y="4248"/>
                    </a:lnTo>
                    <a:lnTo>
                      <a:pt x="2204" y="4292"/>
                    </a:lnTo>
                    <a:lnTo>
                      <a:pt x="2402" y="4321"/>
                    </a:lnTo>
                    <a:lnTo>
                      <a:pt x="2600" y="4350"/>
                    </a:lnTo>
                    <a:lnTo>
                      <a:pt x="2805" y="4372"/>
                    </a:lnTo>
                    <a:lnTo>
                      <a:pt x="3010" y="4387"/>
                    </a:lnTo>
                    <a:lnTo>
                      <a:pt x="3222" y="4394"/>
                    </a:lnTo>
                    <a:lnTo>
                      <a:pt x="3434" y="4401"/>
                    </a:lnTo>
                    <a:lnTo>
                      <a:pt x="3866" y="4409"/>
                    </a:lnTo>
                    <a:lnTo>
                      <a:pt x="4298" y="4394"/>
                    </a:lnTo>
                    <a:lnTo>
                      <a:pt x="4723" y="4372"/>
                    </a:lnTo>
                    <a:lnTo>
                      <a:pt x="5133" y="4343"/>
                    </a:lnTo>
                    <a:lnTo>
                      <a:pt x="5536" y="4306"/>
                    </a:lnTo>
                    <a:lnTo>
                      <a:pt x="5909" y="4270"/>
                    </a:lnTo>
                    <a:lnTo>
                      <a:pt x="6085" y="4248"/>
                    </a:lnTo>
                    <a:lnTo>
                      <a:pt x="6239" y="4211"/>
                    </a:lnTo>
                    <a:lnTo>
                      <a:pt x="6378" y="4167"/>
                    </a:lnTo>
                    <a:lnTo>
                      <a:pt x="6502" y="4116"/>
                    </a:lnTo>
                    <a:lnTo>
                      <a:pt x="6605" y="4057"/>
                    </a:lnTo>
                    <a:lnTo>
                      <a:pt x="6700" y="3999"/>
                    </a:lnTo>
                    <a:lnTo>
                      <a:pt x="6781" y="3925"/>
                    </a:lnTo>
                    <a:lnTo>
                      <a:pt x="6847" y="3845"/>
                    </a:lnTo>
                    <a:lnTo>
                      <a:pt x="6905" y="3764"/>
                    </a:lnTo>
                    <a:lnTo>
                      <a:pt x="6949" y="3677"/>
                    </a:lnTo>
                    <a:lnTo>
                      <a:pt x="6986" y="3589"/>
                    </a:lnTo>
                    <a:lnTo>
                      <a:pt x="7008" y="3493"/>
                    </a:lnTo>
                    <a:lnTo>
                      <a:pt x="7022" y="3398"/>
                    </a:lnTo>
                    <a:lnTo>
                      <a:pt x="7030" y="3303"/>
                    </a:lnTo>
                    <a:lnTo>
                      <a:pt x="7030" y="3208"/>
                    </a:lnTo>
                    <a:lnTo>
                      <a:pt x="7022" y="3105"/>
                    </a:lnTo>
                    <a:lnTo>
                      <a:pt x="7015" y="3010"/>
                    </a:lnTo>
                    <a:lnTo>
                      <a:pt x="7000" y="2915"/>
                    </a:lnTo>
                    <a:lnTo>
                      <a:pt x="6949" y="2732"/>
                    </a:lnTo>
                    <a:lnTo>
                      <a:pt x="6898" y="2564"/>
                    </a:lnTo>
                    <a:lnTo>
                      <a:pt x="6839" y="2410"/>
                    </a:lnTo>
                    <a:lnTo>
                      <a:pt x="6781" y="2278"/>
                    </a:lnTo>
                    <a:lnTo>
                      <a:pt x="6729" y="2183"/>
                    </a:lnTo>
                    <a:lnTo>
                      <a:pt x="6685" y="2095"/>
                    </a:lnTo>
                    <a:lnTo>
                      <a:pt x="6649" y="2029"/>
                    </a:lnTo>
                    <a:lnTo>
                      <a:pt x="6598" y="1941"/>
                    </a:lnTo>
                    <a:lnTo>
                      <a:pt x="6532" y="1839"/>
                    </a:lnTo>
                    <a:lnTo>
                      <a:pt x="6444" y="1714"/>
                    </a:lnTo>
                    <a:lnTo>
                      <a:pt x="6327" y="1582"/>
                    </a:lnTo>
                    <a:lnTo>
                      <a:pt x="6188" y="1436"/>
                    </a:lnTo>
                    <a:lnTo>
                      <a:pt x="6114" y="1370"/>
                    </a:lnTo>
                    <a:lnTo>
                      <a:pt x="6026" y="1297"/>
                    </a:lnTo>
                    <a:lnTo>
                      <a:pt x="5939" y="1224"/>
                    </a:lnTo>
                    <a:lnTo>
                      <a:pt x="5843" y="1150"/>
                    </a:lnTo>
                    <a:lnTo>
                      <a:pt x="5741" y="1085"/>
                    </a:lnTo>
                    <a:lnTo>
                      <a:pt x="5631" y="1019"/>
                    </a:lnTo>
                    <a:lnTo>
                      <a:pt x="5514" y="960"/>
                    </a:lnTo>
                    <a:lnTo>
                      <a:pt x="5389" y="901"/>
                    </a:lnTo>
                    <a:lnTo>
                      <a:pt x="5258" y="850"/>
                    </a:lnTo>
                    <a:lnTo>
                      <a:pt x="5119" y="806"/>
                    </a:lnTo>
                    <a:lnTo>
                      <a:pt x="4979" y="762"/>
                    </a:lnTo>
                    <a:lnTo>
                      <a:pt x="4826" y="733"/>
                    </a:lnTo>
                    <a:lnTo>
                      <a:pt x="4665" y="704"/>
                    </a:lnTo>
                    <a:lnTo>
                      <a:pt x="4496" y="689"/>
                    </a:lnTo>
                    <a:lnTo>
                      <a:pt x="4320" y="682"/>
                    </a:lnTo>
                    <a:lnTo>
                      <a:pt x="4145" y="682"/>
                    </a:lnTo>
                    <a:lnTo>
                      <a:pt x="3954" y="696"/>
                    </a:lnTo>
                    <a:lnTo>
                      <a:pt x="3757" y="718"/>
                    </a:lnTo>
                    <a:lnTo>
                      <a:pt x="3544" y="755"/>
                    </a:lnTo>
                    <a:lnTo>
                      <a:pt x="3347" y="799"/>
                    </a:lnTo>
                    <a:lnTo>
                      <a:pt x="3171" y="858"/>
                    </a:lnTo>
                    <a:lnTo>
                      <a:pt x="3010" y="931"/>
                    </a:lnTo>
                    <a:lnTo>
                      <a:pt x="2863" y="1004"/>
                    </a:lnTo>
                    <a:lnTo>
                      <a:pt x="2732" y="1085"/>
                    </a:lnTo>
                    <a:lnTo>
                      <a:pt x="2614" y="1172"/>
                    </a:lnTo>
                    <a:lnTo>
                      <a:pt x="2512" y="1268"/>
                    </a:lnTo>
                    <a:lnTo>
                      <a:pt x="2417" y="1370"/>
                    </a:lnTo>
                    <a:lnTo>
                      <a:pt x="2343" y="1473"/>
                    </a:lnTo>
                    <a:lnTo>
                      <a:pt x="2270" y="1582"/>
                    </a:lnTo>
                    <a:lnTo>
                      <a:pt x="2212" y="1692"/>
                    </a:lnTo>
                    <a:lnTo>
                      <a:pt x="2168" y="1802"/>
                    </a:lnTo>
                    <a:lnTo>
                      <a:pt x="2124" y="1912"/>
                    </a:lnTo>
                    <a:lnTo>
                      <a:pt x="2095" y="2022"/>
                    </a:lnTo>
                    <a:lnTo>
                      <a:pt x="2065" y="2132"/>
                    </a:lnTo>
                    <a:lnTo>
                      <a:pt x="1911" y="2110"/>
                    </a:lnTo>
                    <a:lnTo>
                      <a:pt x="1758" y="2080"/>
                    </a:lnTo>
                    <a:lnTo>
                      <a:pt x="1619" y="2036"/>
                    </a:lnTo>
                    <a:lnTo>
                      <a:pt x="1487" y="1985"/>
                    </a:lnTo>
                    <a:lnTo>
                      <a:pt x="1362" y="1934"/>
                    </a:lnTo>
                    <a:lnTo>
                      <a:pt x="1245" y="1868"/>
                    </a:lnTo>
                    <a:lnTo>
                      <a:pt x="1135" y="1795"/>
                    </a:lnTo>
                    <a:lnTo>
                      <a:pt x="1033" y="1722"/>
                    </a:lnTo>
                    <a:lnTo>
                      <a:pt x="938" y="1641"/>
                    </a:lnTo>
                    <a:lnTo>
                      <a:pt x="850" y="1553"/>
                    </a:lnTo>
                    <a:lnTo>
                      <a:pt x="769" y="1465"/>
                    </a:lnTo>
                    <a:lnTo>
                      <a:pt x="696" y="1377"/>
                    </a:lnTo>
                    <a:lnTo>
                      <a:pt x="623" y="1282"/>
                    </a:lnTo>
                    <a:lnTo>
                      <a:pt x="564" y="1187"/>
                    </a:lnTo>
                    <a:lnTo>
                      <a:pt x="506" y="1092"/>
                    </a:lnTo>
                    <a:lnTo>
                      <a:pt x="447" y="997"/>
                    </a:lnTo>
                    <a:lnTo>
                      <a:pt x="359" y="806"/>
                    </a:lnTo>
                    <a:lnTo>
                      <a:pt x="286" y="623"/>
                    </a:lnTo>
                    <a:lnTo>
                      <a:pt x="235" y="455"/>
                    </a:lnTo>
                    <a:lnTo>
                      <a:pt x="191" y="308"/>
                    </a:lnTo>
                    <a:lnTo>
                      <a:pt x="162" y="177"/>
                    </a:lnTo>
                    <a:lnTo>
                      <a:pt x="140" y="81"/>
                    </a:lnTo>
                    <a:lnTo>
                      <a:pt x="13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2"/>
              <p:cNvSpPr/>
              <p:nvPr/>
            </p:nvSpPr>
            <p:spPr>
              <a:xfrm>
                <a:off x="4340000" y="1996700"/>
                <a:ext cx="86250" cy="270575"/>
              </a:xfrm>
              <a:custGeom>
                <a:rect b="b" l="l" r="r" t="t"/>
                <a:pathLst>
                  <a:path extrusionOk="0" h="10823" w="3450">
                    <a:moveTo>
                      <a:pt x="476" y="0"/>
                    </a:moveTo>
                    <a:lnTo>
                      <a:pt x="1729" y="3317"/>
                    </a:lnTo>
                    <a:lnTo>
                      <a:pt x="1670" y="3383"/>
                    </a:lnTo>
                    <a:lnTo>
                      <a:pt x="1516" y="3559"/>
                    </a:lnTo>
                    <a:lnTo>
                      <a:pt x="1304" y="3837"/>
                    </a:lnTo>
                    <a:lnTo>
                      <a:pt x="1172" y="4005"/>
                    </a:lnTo>
                    <a:lnTo>
                      <a:pt x="1040" y="4196"/>
                    </a:lnTo>
                    <a:lnTo>
                      <a:pt x="908" y="4401"/>
                    </a:lnTo>
                    <a:lnTo>
                      <a:pt x="769" y="4620"/>
                    </a:lnTo>
                    <a:lnTo>
                      <a:pt x="638" y="4855"/>
                    </a:lnTo>
                    <a:lnTo>
                      <a:pt x="506" y="5103"/>
                    </a:lnTo>
                    <a:lnTo>
                      <a:pt x="389" y="5360"/>
                    </a:lnTo>
                    <a:lnTo>
                      <a:pt x="286" y="5623"/>
                    </a:lnTo>
                    <a:lnTo>
                      <a:pt x="242" y="5755"/>
                    </a:lnTo>
                    <a:lnTo>
                      <a:pt x="198" y="5894"/>
                    </a:lnTo>
                    <a:lnTo>
                      <a:pt x="162" y="6033"/>
                    </a:lnTo>
                    <a:lnTo>
                      <a:pt x="132" y="6165"/>
                    </a:lnTo>
                    <a:lnTo>
                      <a:pt x="103" y="6312"/>
                    </a:lnTo>
                    <a:lnTo>
                      <a:pt x="81" y="6458"/>
                    </a:lnTo>
                    <a:lnTo>
                      <a:pt x="44" y="6788"/>
                    </a:lnTo>
                    <a:lnTo>
                      <a:pt x="22" y="7139"/>
                    </a:lnTo>
                    <a:lnTo>
                      <a:pt x="1" y="7512"/>
                    </a:lnTo>
                    <a:lnTo>
                      <a:pt x="1" y="7901"/>
                    </a:lnTo>
                    <a:lnTo>
                      <a:pt x="1" y="8289"/>
                    </a:lnTo>
                    <a:lnTo>
                      <a:pt x="8" y="8669"/>
                    </a:lnTo>
                    <a:lnTo>
                      <a:pt x="15" y="9043"/>
                    </a:lnTo>
                    <a:lnTo>
                      <a:pt x="52" y="9738"/>
                    </a:lnTo>
                    <a:lnTo>
                      <a:pt x="88" y="10302"/>
                    </a:lnTo>
                    <a:lnTo>
                      <a:pt x="132" y="10822"/>
                    </a:lnTo>
                    <a:lnTo>
                      <a:pt x="389" y="9980"/>
                    </a:lnTo>
                    <a:lnTo>
                      <a:pt x="813" y="8567"/>
                    </a:lnTo>
                    <a:lnTo>
                      <a:pt x="1941" y="4913"/>
                    </a:lnTo>
                    <a:lnTo>
                      <a:pt x="3449" y="0"/>
                    </a:lnTo>
                    <a:close/>
                  </a:path>
                </a:pathLst>
              </a:custGeom>
              <a:solidFill>
                <a:srgbClr val="FFE5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2"/>
              <p:cNvSpPr/>
              <p:nvPr/>
            </p:nvSpPr>
            <p:spPr>
              <a:xfrm>
                <a:off x="4343300" y="1996700"/>
                <a:ext cx="304075" cy="270575"/>
              </a:xfrm>
              <a:custGeom>
                <a:rect b="b" l="l" r="r" t="t"/>
                <a:pathLst>
                  <a:path extrusionOk="0" h="10823" w="12163">
                    <a:moveTo>
                      <a:pt x="9621" y="0"/>
                    </a:moveTo>
                    <a:lnTo>
                      <a:pt x="9621" y="1552"/>
                    </a:lnTo>
                    <a:lnTo>
                      <a:pt x="7593" y="2241"/>
                    </a:lnTo>
                    <a:lnTo>
                      <a:pt x="7491" y="2306"/>
                    </a:lnTo>
                    <a:lnTo>
                      <a:pt x="7381" y="2387"/>
                    </a:lnTo>
                    <a:lnTo>
                      <a:pt x="7147" y="2555"/>
                    </a:lnTo>
                    <a:lnTo>
                      <a:pt x="6905" y="2760"/>
                    </a:lnTo>
                    <a:lnTo>
                      <a:pt x="6649" y="2995"/>
                    </a:lnTo>
                    <a:lnTo>
                      <a:pt x="6370" y="3251"/>
                    </a:lnTo>
                    <a:lnTo>
                      <a:pt x="6092" y="3529"/>
                    </a:lnTo>
                    <a:lnTo>
                      <a:pt x="5799" y="3829"/>
                    </a:lnTo>
                    <a:lnTo>
                      <a:pt x="5492" y="4144"/>
                    </a:lnTo>
                    <a:lnTo>
                      <a:pt x="5184" y="4481"/>
                    </a:lnTo>
                    <a:lnTo>
                      <a:pt x="4877" y="4825"/>
                    </a:lnTo>
                    <a:lnTo>
                      <a:pt x="4240" y="5543"/>
                    </a:lnTo>
                    <a:lnTo>
                      <a:pt x="3610" y="6290"/>
                    </a:lnTo>
                    <a:lnTo>
                      <a:pt x="2988" y="7037"/>
                    </a:lnTo>
                    <a:lnTo>
                      <a:pt x="2387" y="7769"/>
                    </a:lnTo>
                    <a:lnTo>
                      <a:pt x="1831" y="8464"/>
                    </a:lnTo>
                    <a:lnTo>
                      <a:pt x="1326" y="9101"/>
                    </a:lnTo>
                    <a:lnTo>
                      <a:pt x="879" y="9672"/>
                    </a:lnTo>
                    <a:lnTo>
                      <a:pt x="235" y="10514"/>
                    </a:lnTo>
                    <a:lnTo>
                      <a:pt x="0" y="10822"/>
                    </a:lnTo>
                    <a:lnTo>
                      <a:pt x="850" y="10170"/>
                    </a:lnTo>
                    <a:lnTo>
                      <a:pt x="2893" y="8574"/>
                    </a:lnTo>
                    <a:lnTo>
                      <a:pt x="4123" y="7608"/>
                    </a:lnTo>
                    <a:lnTo>
                      <a:pt x="5367" y="6619"/>
                    </a:lnTo>
                    <a:lnTo>
                      <a:pt x="6524" y="5689"/>
                    </a:lnTo>
                    <a:lnTo>
                      <a:pt x="7044" y="5257"/>
                    </a:lnTo>
                    <a:lnTo>
                      <a:pt x="7505" y="4877"/>
                    </a:lnTo>
                    <a:lnTo>
                      <a:pt x="8362" y="4137"/>
                    </a:lnTo>
                    <a:lnTo>
                      <a:pt x="9197" y="3412"/>
                    </a:lnTo>
                    <a:lnTo>
                      <a:pt x="9980" y="2724"/>
                    </a:lnTo>
                    <a:lnTo>
                      <a:pt x="10690" y="2094"/>
                    </a:lnTo>
                    <a:lnTo>
                      <a:pt x="11760" y="1142"/>
                    </a:lnTo>
                    <a:lnTo>
                      <a:pt x="12162" y="776"/>
                    </a:lnTo>
                    <a:lnTo>
                      <a:pt x="12060" y="696"/>
                    </a:lnTo>
                    <a:lnTo>
                      <a:pt x="11950" y="622"/>
                    </a:lnTo>
                    <a:lnTo>
                      <a:pt x="11840" y="556"/>
                    </a:lnTo>
                    <a:lnTo>
                      <a:pt x="11730" y="491"/>
                    </a:lnTo>
                    <a:lnTo>
                      <a:pt x="11511" y="381"/>
                    </a:lnTo>
                    <a:lnTo>
                      <a:pt x="11291" y="293"/>
                    </a:lnTo>
                    <a:lnTo>
                      <a:pt x="11079" y="212"/>
                    </a:lnTo>
                    <a:lnTo>
                      <a:pt x="10866" y="154"/>
                    </a:lnTo>
                    <a:lnTo>
                      <a:pt x="10661" y="103"/>
                    </a:lnTo>
                    <a:lnTo>
                      <a:pt x="10471" y="66"/>
                    </a:lnTo>
                    <a:lnTo>
                      <a:pt x="10295" y="37"/>
                    </a:lnTo>
                    <a:lnTo>
                      <a:pt x="10127" y="15"/>
                    </a:lnTo>
                    <a:lnTo>
                      <a:pt x="9980" y="7"/>
                    </a:lnTo>
                    <a:lnTo>
                      <a:pt x="9863" y="0"/>
                    </a:lnTo>
                    <a:close/>
                  </a:path>
                </a:pathLst>
              </a:custGeom>
              <a:solidFill>
                <a:srgbClr val="FFE5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2"/>
              <p:cNvSpPr/>
              <p:nvPr/>
            </p:nvSpPr>
            <p:spPr>
              <a:xfrm>
                <a:off x="4343300" y="1783250"/>
                <a:ext cx="282475" cy="484025"/>
              </a:xfrm>
              <a:custGeom>
                <a:rect b="b" l="l" r="r" t="t"/>
                <a:pathLst>
                  <a:path extrusionOk="0" h="19361" w="11299">
                    <a:moveTo>
                      <a:pt x="9153" y="1"/>
                    </a:moveTo>
                    <a:lnTo>
                      <a:pt x="8384" y="15"/>
                    </a:lnTo>
                    <a:lnTo>
                      <a:pt x="7981" y="22"/>
                    </a:lnTo>
                    <a:lnTo>
                      <a:pt x="7571" y="44"/>
                    </a:lnTo>
                    <a:lnTo>
                      <a:pt x="7154" y="59"/>
                    </a:lnTo>
                    <a:lnTo>
                      <a:pt x="6744" y="88"/>
                    </a:lnTo>
                    <a:lnTo>
                      <a:pt x="6334" y="118"/>
                    </a:lnTo>
                    <a:lnTo>
                      <a:pt x="5931" y="162"/>
                    </a:lnTo>
                    <a:lnTo>
                      <a:pt x="5543" y="206"/>
                    </a:lnTo>
                    <a:lnTo>
                      <a:pt x="5170" y="264"/>
                    </a:lnTo>
                    <a:lnTo>
                      <a:pt x="4811" y="323"/>
                    </a:lnTo>
                    <a:lnTo>
                      <a:pt x="4481" y="396"/>
                    </a:lnTo>
                    <a:lnTo>
                      <a:pt x="4174" y="476"/>
                    </a:lnTo>
                    <a:lnTo>
                      <a:pt x="4027" y="520"/>
                    </a:lnTo>
                    <a:lnTo>
                      <a:pt x="3896" y="564"/>
                    </a:lnTo>
                    <a:lnTo>
                      <a:pt x="3771" y="616"/>
                    </a:lnTo>
                    <a:lnTo>
                      <a:pt x="3647" y="667"/>
                    </a:lnTo>
                    <a:lnTo>
                      <a:pt x="3544" y="725"/>
                    </a:lnTo>
                    <a:lnTo>
                      <a:pt x="3442" y="784"/>
                    </a:lnTo>
                    <a:lnTo>
                      <a:pt x="3354" y="843"/>
                    </a:lnTo>
                    <a:lnTo>
                      <a:pt x="3281" y="908"/>
                    </a:lnTo>
                    <a:lnTo>
                      <a:pt x="3207" y="974"/>
                    </a:lnTo>
                    <a:lnTo>
                      <a:pt x="3156" y="1040"/>
                    </a:lnTo>
                    <a:lnTo>
                      <a:pt x="3112" y="1113"/>
                    </a:lnTo>
                    <a:lnTo>
                      <a:pt x="3083" y="1194"/>
                    </a:lnTo>
                    <a:lnTo>
                      <a:pt x="3068" y="1275"/>
                    </a:lnTo>
                    <a:lnTo>
                      <a:pt x="3061" y="1355"/>
                    </a:lnTo>
                    <a:lnTo>
                      <a:pt x="3076" y="1443"/>
                    </a:lnTo>
                    <a:lnTo>
                      <a:pt x="3098" y="1531"/>
                    </a:lnTo>
                    <a:lnTo>
                      <a:pt x="3134" y="1626"/>
                    </a:lnTo>
                    <a:lnTo>
                      <a:pt x="3193" y="1721"/>
                    </a:lnTo>
                    <a:lnTo>
                      <a:pt x="3200" y="2051"/>
                    </a:lnTo>
                    <a:lnTo>
                      <a:pt x="3222" y="2937"/>
                    </a:lnTo>
                    <a:lnTo>
                      <a:pt x="3237" y="4211"/>
                    </a:lnTo>
                    <a:lnTo>
                      <a:pt x="3237" y="4936"/>
                    </a:lnTo>
                    <a:lnTo>
                      <a:pt x="3237" y="5704"/>
                    </a:lnTo>
                    <a:lnTo>
                      <a:pt x="3222" y="6488"/>
                    </a:lnTo>
                    <a:lnTo>
                      <a:pt x="3200" y="7264"/>
                    </a:lnTo>
                    <a:lnTo>
                      <a:pt x="3163" y="8018"/>
                    </a:lnTo>
                    <a:lnTo>
                      <a:pt x="3141" y="8384"/>
                    </a:lnTo>
                    <a:lnTo>
                      <a:pt x="3119" y="8728"/>
                    </a:lnTo>
                    <a:lnTo>
                      <a:pt x="3090" y="9058"/>
                    </a:lnTo>
                    <a:lnTo>
                      <a:pt x="3054" y="9365"/>
                    </a:lnTo>
                    <a:lnTo>
                      <a:pt x="3017" y="9658"/>
                    </a:lnTo>
                    <a:lnTo>
                      <a:pt x="2973" y="9922"/>
                    </a:lnTo>
                    <a:lnTo>
                      <a:pt x="2929" y="10164"/>
                    </a:lnTo>
                    <a:lnTo>
                      <a:pt x="2878" y="10376"/>
                    </a:lnTo>
                    <a:lnTo>
                      <a:pt x="2819" y="10552"/>
                    </a:lnTo>
                    <a:lnTo>
                      <a:pt x="2790" y="10625"/>
                    </a:lnTo>
                    <a:lnTo>
                      <a:pt x="2761" y="10691"/>
                    </a:lnTo>
                    <a:lnTo>
                      <a:pt x="2072" y="12031"/>
                    </a:lnTo>
                    <a:lnTo>
                      <a:pt x="0" y="19360"/>
                    </a:lnTo>
                    <a:lnTo>
                      <a:pt x="257" y="19060"/>
                    </a:lnTo>
                    <a:lnTo>
                      <a:pt x="974" y="18247"/>
                    </a:lnTo>
                    <a:lnTo>
                      <a:pt x="1472" y="17691"/>
                    </a:lnTo>
                    <a:lnTo>
                      <a:pt x="2058" y="17054"/>
                    </a:lnTo>
                    <a:lnTo>
                      <a:pt x="2702" y="16358"/>
                    </a:lnTo>
                    <a:lnTo>
                      <a:pt x="3405" y="15618"/>
                    </a:lnTo>
                    <a:lnTo>
                      <a:pt x="4152" y="14850"/>
                    </a:lnTo>
                    <a:lnTo>
                      <a:pt x="4928" y="14066"/>
                    </a:lnTo>
                    <a:lnTo>
                      <a:pt x="5323" y="13678"/>
                    </a:lnTo>
                    <a:lnTo>
                      <a:pt x="5726" y="13290"/>
                    </a:lnTo>
                    <a:lnTo>
                      <a:pt x="6129" y="12909"/>
                    </a:lnTo>
                    <a:lnTo>
                      <a:pt x="6532" y="12543"/>
                    </a:lnTo>
                    <a:lnTo>
                      <a:pt x="6934" y="12177"/>
                    </a:lnTo>
                    <a:lnTo>
                      <a:pt x="7337" y="11826"/>
                    </a:lnTo>
                    <a:lnTo>
                      <a:pt x="7740" y="11489"/>
                    </a:lnTo>
                    <a:lnTo>
                      <a:pt x="8128" y="11167"/>
                    </a:lnTo>
                    <a:lnTo>
                      <a:pt x="8516" y="10866"/>
                    </a:lnTo>
                    <a:lnTo>
                      <a:pt x="8897" y="10588"/>
                    </a:lnTo>
                    <a:lnTo>
                      <a:pt x="9263" y="10325"/>
                    </a:lnTo>
                    <a:lnTo>
                      <a:pt x="9621" y="10090"/>
                    </a:lnTo>
                    <a:lnTo>
                      <a:pt x="9607" y="9944"/>
                    </a:lnTo>
                    <a:lnTo>
                      <a:pt x="9570" y="9534"/>
                    </a:lnTo>
                    <a:lnTo>
                      <a:pt x="9548" y="9248"/>
                    </a:lnTo>
                    <a:lnTo>
                      <a:pt x="9534" y="8904"/>
                    </a:lnTo>
                    <a:lnTo>
                      <a:pt x="9526" y="8516"/>
                    </a:lnTo>
                    <a:lnTo>
                      <a:pt x="9526" y="8084"/>
                    </a:lnTo>
                    <a:lnTo>
                      <a:pt x="9541" y="7615"/>
                    </a:lnTo>
                    <a:lnTo>
                      <a:pt x="9570" y="7118"/>
                    </a:lnTo>
                    <a:lnTo>
                      <a:pt x="9614" y="6583"/>
                    </a:lnTo>
                    <a:lnTo>
                      <a:pt x="9643" y="6312"/>
                    </a:lnTo>
                    <a:lnTo>
                      <a:pt x="9673" y="6034"/>
                    </a:lnTo>
                    <a:lnTo>
                      <a:pt x="9717" y="5756"/>
                    </a:lnTo>
                    <a:lnTo>
                      <a:pt x="9761" y="5470"/>
                    </a:lnTo>
                    <a:lnTo>
                      <a:pt x="9812" y="5177"/>
                    </a:lnTo>
                    <a:lnTo>
                      <a:pt x="9870" y="4884"/>
                    </a:lnTo>
                    <a:lnTo>
                      <a:pt x="9936" y="4591"/>
                    </a:lnTo>
                    <a:lnTo>
                      <a:pt x="10010" y="4299"/>
                    </a:lnTo>
                    <a:lnTo>
                      <a:pt x="10090" y="3998"/>
                    </a:lnTo>
                    <a:lnTo>
                      <a:pt x="10178" y="3705"/>
                    </a:lnTo>
                    <a:lnTo>
                      <a:pt x="10771" y="1794"/>
                    </a:lnTo>
                    <a:lnTo>
                      <a:pt x="11108" y="681"/>
                    </a:lnTo>
                    <a:lnTo>
                      <a:pt x="11262" y="169"/>
                    </a:lnTo>
                    <a:lnTo>
                      <a:pt x="11298" y="37"/>
                    </a:lnTo>
                    <a:lnTo>
                      <a:pt x="10896" y="22"/>
                    </a:lnTo>
                    <a:lnTo>
                      <a:pt x="10434" y="15"/>
                    </a:lnTo>
                    <a:lnTo>
                      <a:pt x="9848" y="8"/>
                    </a:lnTo>
                    <a:lnTo>
                      <a:pt x="9153"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2"/>
              <p:cNvSpPr/>
              <p:nvPr/>
            </p:nvSpPr>
            <p:spPr>
              <a:xfrm>
                <a:off x="4261100" y="1382000"/>
                <a:ext cx="480175" cy="483825"/>
              </a:xfrm>
              <a:custGeom>
                <a:rect b="b" l="l" r="r" t="t"/>
                <a:pathLst>
                  <a:path extrusionOk="0" h="19353" w="19207">
                    <a:moveTo>
                      <a:pt x="1604" y="1"/>
                    </a:moveTo>
                    <a:lnTo>
                      <a:pt x="1575" y="52"/>
                    </a:lnTo>
                    <a:lnTo>
                      <a:pt x="1487" y="206"/>
                    </a:lnTo>
                    <a:lnTo>
                      <a:pt x="1428" y="323"/>
                    </a:lnTo>
                    <a:lnTo>
                      <a:pt x="1363" y="462"/>
                    </a:lnTo>
                    <a:lnTo>
                      <a:pt x="1297" y="623"/>
                    </a:lnTo>
                    <a:lnTo>
                      <a:pt x="1231" y="806"/>
                    </a:lnTo>
                    <a:lnTo>
                      <a:pt x="1158" y="1018"/>
                    </a:lnTo>
                    <a:lnTo>
                      <a:pt x="1099" y="1253"/>
                    </a:lnTo>
                    <a:lnTo>
                      <a:pt x="1040" y="1509"/>
                    </a:lnTo>
                    <a:lnTo>
                      <a:pt x="989" y="1787"/>
                    </a:lnTo>
                    <a:lnTo>
                      <a:pt x="945" y="2080"/>
                    </a:lnTo>
                    <a:lnTo>
                      <a:pt x="923" y="2402"/>
                    </a:lnTo>
                    <a:lnTo>
                      <a:pt x="909" y="2571"/>
                    </a:lnTo>
                    <a:lnTo>
                      <a:pt x="909" y="2746"/>
                    </a:lnTo>
                    <a:lnTo>
                      <a:pt x="909" y="2922"/>
                    </a:lnTo>
                    <a:lnTo>
                      <a:pt x="916" y="3105"/>
                    </a:lnTo>
                    <a:lnTo>
                      <a:pt x="938" y="3464"/>
                    </a:lnTo>
                    <a:lnTo>
                      <a:pt x="960" y="3801"/>
                    </a:lnTo>
                    <a:lnTo>
                      <a:pt x="1018" y="4408"/>
                    </a:lnTo>
                    <a:lnTo>
                      <a:pt x="1040" y="4694"/>
                    </a:lnTo>
                    <a:lnTo>
                      <a:pt x="1062" y="4965"/>
                    </a:lnTo>
                    <a:lnTo>
                      <a:pt x="1077" y="5243"/>
                    </a:lnTo>
                    <a:lnTo>
                      <a:pt x="1077" y="5514"/>
                    </a:lnTo>
                    <a:lnTo>
                      <a:pt x="1062" y="5800"/>
                    </a:lnTo>
                    <a:lnTo>
                      <a:pt x="1040" y="6085"/>
                    </a:lnTo>
                    <a:lnTo>
                      <a:pt x="996" y="6393"/>
                    </a:lnTo>
                    <a:lnTo>
                      <a:pt x="960" y="6554"/>
                    </a:lnTo>
                    <a:lnTo>
                      <a:pt x="931" y="6715"/>
                    </a:lnTo>
                    <a:lnTo>
                      <a:pt x="887" y="6883"/>
                    </a:lnTo>
                    <a:lnTo>
                      <a:pt x="835" y="7059"/>
                    </a:lnTo>
                    <a:lnTo>
                      <a:pt x="784" y="7242"/>
                    </a:lnTo>
                    <a:lnTo>
                      <a:pt x="718" y="7432"/>
                    </a:lnTo>
                    <a:lnTo>
                      <a:pt x="572" y="7842"/>
                    </a:lnTo>
                    <a:lnTo>
                      <a:pt x="396" y="8282"/>
                    </a:lnTo>
                    <a:lnTo>
                      <a:pt x="352" y="8399"/>
                    </a:lnTo>
                    <a:lnTo>
                      <a:pt x="308" y="8523"/>
                    </a:lnTo>
                    <a:lnTo>
                      <a:pt x="228" y="8787"/>
                    </a:lnTo>
                    <a:lnTo>
                      <a:pt x="162" y="9065"/>
                    </a:lnTo>
                    <a:lnTo>
                      <a:pt x="103" y="9365"/>
                    </a:lnTo>
                    <a:lnTo>
                      <a:pt x="67" y="9680"/>
                    </a:lnTo>
                    <a:lnTo>
                      <a:pt x="30" y="10010"/>
                    </a:lnTo>
                    <a:lnTo>
                      <a:pt x="8" y="10354"/>
                    </a:lnTo>
                    <a:lnTo>
                      <a:pt x="1" y="10705"/>
                    </a:lnTo>
                    <a:lnTo>
                      <a:pt x="1" y="11072"/>
                    </a:lnTo>
                    <a:lnTo>
                      <a:pt x="15" y="11445"/>
                    </a:lnTo>
                    <a:lnTo>
                      <a:pt x="37" y="11818"/>
                    </a:lnTo>
                    <a:lnTo>
                      <a:pt x="67" y="12199"/>
                    </a:lnTo>
                    <a:lnTo>
                      <a:pt x="111" y="12587"/>
                    </a:lnTo>
                    <a:lnTo>
                      <a:pt x="169" y="12975"/>
                    </a:lnTo>
                    <a:lnTo>
                      <a:pt x="228" y="13356"/>
                    </a:lnTo>
                    <a:lnTo>
                      <a:pt x="301" y="13744"/>
                    </a:lnTo>
                    <a:lnTo>
                      <a:pt x="381" y="14125"/>
                    </a:lnTo>
                    <a:lnTo>
                      <a:pt x="469" y="14498"/>
                    </a:lnTo>
                    <a:lnTo>
                      <a:pt x="572" y="14872"/>
                    </a:lnTo>
                    <a:lnTo>
                      <a:pt x="682" y="15230"/>
                    </a:lnTo>
                    <a:lnTo>
                      <a:pt x="799" y="15582"/>
                    </a:lnTo>
                    <a:lnTo>
                      <a:pt x="923" y="15926"/>
                    </a:lnTo>
                    <a:lnTo>
                      <a:pt x="1055" y="16248"/>
                    </a:lnTo>
                    <a:lnTo>
                      <a:pt x="1202" y="16563"/>
                    </a:lnTo>
                    <a:lnTo>
                      <a:pt x="1348" y="16856"/>
                    </a:lnTo>
                    <a:lnTo>
                      <a:pt x="1502" y="17134"/>
                    </a:lnTo>
                    <a:lnTo>
                      <a:pt x="1670" y="17390"/>
                    </a:lnTo>
                    <a:lnTo>
                      <a:pt x="1751" y="17515"/>
                    </a:lnTo>
                    <a:lnTo>
                      <a:pt x="1839" y="17632"/>
                    </a:lnTo>
                    <a:lnTo>
                      <a:pt x="1926" y="17742"/>
                    </a:lnTo>
                    <a:lnTo>
                      <a:pt x="2022" y="17844"/>
                    </a:lnTo>
                    <a:lnTo>
                      <a:pt x="2109" y="17940"/>
                    </a:lnTo>
                    <a:lnTo>
                      <a:pt x="2205" y="18035"/>
                    </a:lnTo>
                    <a:lnTo>
                      <a:pt x="2300" y="18115"/>
                    </a:lnTo>
                    <a:lnTo>
                      <a:pt x="2395" y="18196"/>
                    </a:lnTo>
                    <a:lnTo>
                      <a:pt x="2498" y="18269"/>
                    </a:lnTo>
                    <a:lnTo>
                      <a:pt x="2600" y="18335"/>
                    </a:lnTo>
                    <a:lnTo>
                      <a:pt x="2798" y="18452"/>
                    </a:lnTo>
                    <a:lnTo>
                      <a:pt x="3003" y="18562"/>
                    </a:lnTo>
                    <a:lnTo>
                      <a:pt x="3208" y="18664"/>
                    </a:lnTo>
                    <a:lnTo>
                      <a:pt x="3405" y="18760"/>
                    </a:lnTo>
                    <a:lnTo>
                      <a:pt x="3610" y="18855"/>
                    </a:lnTo>
                    <a:lnTo>
                      <a:pt x="3823" y="18935"/>
                    </a:lnTo>
                    <a:lnTo>
                      <a:pt x="4028" y="19009"/>
                    </a:lnTo>
                    <a:lnTo>
                      <a:pt x="4240" y="19082"/>
                    </a:lnTo>
                    <a:lnTo>
                      <a:pt x="4453" y="19140"/>
                    </a:lnTo>
                    <a:lnTo>
                      <a:pt x="4672" y="19192"/>
                    </a:lnTo>
                    <a:lnTo>
                      <a:pt x="4892" y="19236"/>
                    </a:lnTo>
                    <a:lnTo>
                      <a:pt x="5119" y="19280"/>
                    </a:lnTo>
                    <a:lnTo>
                      <a:pt x="5346" y="19309"/>
                    </a:lnTo>
                    <a:lnTo>
                      <a:pt x="5580" y="19331"/>
                    </a:lnTo>
                    <a:lnTo>
                      <a:pt x="5822" y="19345"/>
                    </a:lnTo>
                    <a:lnTo>
                      <a:pt x="6071" y="19353"/>
                    </a:lnTo>
                    <a:lnTo>
                      <a:pt x="6320" y="19353"/>
                    </a:lnTo>
                    <a:lnTo>
                      <a:pt x="6576" y="19338"/>
                    </a:lnTo>
                    <a:lnTo>
                      <a:pt x="6847" y="19323"/>
                    </a:lnTo>
                    <a:lnTo>
                      <a:pt x="7118" y="19301"/>
                    </a:lnTo>
                    <a:lnTo>
                      <a:pt x="7396" y="19265"/>
                    </a:lnTo>
                    <a:lnTo>
                      <a:pt x="7682" y="19221"/>
                    </a:lnTo>
                    <a:lnTo>
                      <a:pt x="7982" y="19177"/>
                    </a:lnTo>
                    <a:lnTo>
                      <a:pt x="8289" y="19118"/>
                    </a:lnTo>
                    <a:lnTo>
                      <a:pt x="8604" y="19045"/>
                    </a:lnTo>
                    <a:lnTo>
                      <a:pt x="8926" y="18972"/>
                    </a:lnTo>
                    <a:lnTo>
                      <a:pt x="9263" y="18884"/>
                    </a:lnTo>
                    <a:lnTo>
                      <a:pt x="9607" y="18796"/>
                    </a:lnTo>
                    <a:lnTo>
                      <a:pt x="9959" y="18694"/>
                    </a:lnTo>
                    <a:lnTo>
                      <a:pt x="10325" y="18584"/>
                    </a:lnTo>
                    <a:lnTo>
                      <a:pt x="10706" y="18459"/>
                    </a:lnTo>
                    <a:lnTo>
                      <a:pt x="11094" y="18335"/>
                    </a:lnTo>
                    <a:lnTo>
                      <a:pt x="11482" y="18196"/>
                    </a:lnTo>
                    <a:lnTo>
                      <a:pt x="11855" y="18049"/>
                    </a:lnTo>
                    <a:lnTo>
                      <a:pt x="12214" y="17896"/>
                    </a:lnTo>
                    <a:lnTo>
                      <a:pt x="12558" y="17735"/>
                    </a:lnTo>
                    <a:lnTo>
                      <a:pt x="12888" y="17573"/>
                    </a:lnTo>
                    <a:lnTo>
                      <a:pt x="13202" y="17405"/>
                    </a:lnTo>
                    <a:lnTo>
                      <a:pt x="13503" y="17229"/>
                    </a:lnTo>
                    <a:lnTo>
                      <a:pt x="13788" y="17054"/>
                    </a:lnTo>
                    <a:lnTo>
                      <a:pt x="14059" y="16871"/>
                    </a:lnTo>
                    <a:lnTo>
                      <a:pt x="14315" y="16695"/>
                    </a:lnTo>
                    <a:lnTo>
                      <a:pt x="14564" y="16512"/>
                    </a:lnTo>
                    <a:lnTo>
                      <a:pt x="14791" y="16329"/>
                    </a:lnTo>
                    <a:lnTo>
                      <a:pt x="15011" y="16146"/>
                    </a:lnTo>
                    <a:lnTo>
                      <a:pt x="15216" y="15970"/>
                    </a:lnTo>
                    <a:lnTo>
                      <a:pt x="15414" y="15794"/>
                    </a:lnTo>
                    <a:lnTo>
                      <a:pt x="15589" y="15619"/>
                    </a:lnTo>
                    <a:lnTo>
                      <a:pt x="15758" y="15450"/>
                    </a:lnTo>
                    <a:lnTo>
                      <a:pt x="15912" y="15289"/>
                    </a:lnTo>
                    <a:lnTo>
                      <a:pt x="16058" y="15128"/>
                    </a:lnTo>
                    <a:lnTo>
                      <a:pt x="16190" y="14981"/>
                    </a:lnTo>
                    <a:lnTo>
                      <a:pt x="16417" y="14703"/>
                    </a:lnTo>
                    <a:lnTo>
                      <a:pt x="16600" y="14454"/>
                    </a:lnTo>
                    <a:lnTo>
                      <a:pt x="16739" y="14257"/>
                    </a:lnTo>
                    <a:lnTo>
                      <a:pt x="16841" y="14103"/>
                    </a:lnTo>
                    <a:lnTo>
                      <a:pt x="16915" y="13978"/>
                    </a:lnTo>
                    <a:lnTo>
                      <a:pt x="19206" y="9278"/>
                    </a:lnTo>
                    <a:lnTo>
                      <a:pt x="19089" y="9168"/>
                    </a:lnTo>
                    <a:lnTo>
                      <a:pt x="18745" y="8875"/>
                    </a:lnTo>
                    <a:lnTo>
                      <a:pt x="18203" y="8421"/>
                    </a:lnTo>
                    <a:lnTo>
                      <a:pt x="17478" y="7828"/>
                    </a:lnTo>
                    <a:lnTo>
                      <a:pt x="17054" y="7491"/>
                    </a:lnTo>
                    <a:lnTo>
                      <a:pt x="16592" y="7132"/>
                    </a:lnTo>
                    <a:lnTo>
                      <a:pt x="16087" y="6751"/>
                    </a:lnTo>
                    <a:lnTo>
                      <a:pt x="15560" y="6349"/>
                    </a:lnTo>
                    <a:lnTo>
                      <a:pt x="14996" y="5939"/>
                    </a:lnTo>
                    <a:lnTo>
                      <a:pt x="14403" y="5514"/>
                    </a:lnTo>
                    <a:lnTo>
                      <a:pt x="13781" y="5089"/>
                    </a:lnTo>
                    <a:lnTo>
                      <a:pt x="13136" y="4650"/>
                    </a:lnTo>
                    <a:lnTo>
                      <a:pt x="12470" y="4218"/>
                    </a:lnTo>
                    <a:lnTo>
                      <a:pt x="11789" y="3793"/>
                    </a:lnTo>
                    <a:lnTo>
                      <a:pt x="11094" y="3369"/>
                    </a:lnTo>
                    <a:lnTo>
                      <a:pt x="10376" y="2951"/>
                    </a:lnTo>
                    <a:lnTo>
                      <a:pt x="10017" y="2754"/>
                    </a:lnTo>
                    <a:lnTo>
                      <a:pt x="9651" y="2556"/>
                    </a:lnTo>
                    <a:lnTo>
                      <a:pt x="9285" y="2358"/>
                    </a:lnTo>
                    <a:lnTo>
                      <a:pt x="8919" y="2168"/>
                    </a:lnTo>
                    <a:lnTo>
                      <a:pt x="8546" y="1985"/>
                    </a:lnTo>
                    <a:lnTo>
                      <a:pt x="8172" y="1809"/>
                    </a:lnTo>
                    <a:lnTo>
                      <a:pt x="7806" y="1633"/>
                    </a:lnTo>
                    <a:lnTo>
                      <a:pt x="7433" y="1465"/>
                    </a:lnTo>
                    <a:lnTo>
                      <a:pt x="7059" y="1311"/>
                    </a:lnTo>
                    <a:lnTo>
                      <a:pt x="6686" y="1157"/>
                    </a:lnTo>
                    <a:lnTo>
                      <a:pt x="6312" y="1011"/>
                    </a:lnTo>
                    <a:lnTo>
                      <a:pt x="5939" y="872"/>
                    </a:lnTo>
                    <a:lnTo>
                      <a:pt x="5565" y="740"/>
                    </a:lnTo>
                    <a:lnTo>
                      <a:pt x="5192" y="623"/>
                    </a:lnTo>
                    <a:lnTo>
                      <a:pt x="4826" y="513"/>
                    </a:lnTo>
                    <a:lnTo>
                      <a:pt x="4453" y="411"/>
                    </a:lnTo>
                    <a:lnTo>
                      <a:pt x="4086" y="323"/>
                    </a:lnTo>
                    <a:lnTo>
                      <a:pt x="3720" y="242"/>
                    </a:lnTo>
                    <a:lnTo>
                      <a:pt x="3362" y="169"/>
                    </a:lnTo>
                    <a:lnTo>
                      <a:pt x="3003" y="110"/>
                    </a:lnTo>
                    <a:lnTo>
                      <a:pt x="2651" y="66"/>
                    </a:lnTo>
                    <a:lnTo>
                      <a:pt x="2300" y="30"/>
                    </a:lnTo>
                    <a:lnTo>
                      <a:pt x="1948" y="8"/>
                    </a:lnTo>
                    <a:lnTo>
                      <a:pt x="1604"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2"/>
              <p:cNvSpPr/>
              <p:nvPr/>
            </p:nvSpPr>
            <p:spPr>
              <a:xfrm>
                <a:off x="4261100" y="1382000"/>
                <a:ext cx="480175" cy="483825"/>
              </a:xfrm>
              <a:custGeom>
                <a:rect b="b" l="l" r="r" t="t"/>
                <a:pathLst>
                  <a:path extrusionOk="0" fill="none" h="19353" w="19207">
                    <a:moveTo>
                      <a:pt x="1604" y="1"/>
                    </a:moveTo>
                    <a:lnTo>
                      <a:pt x="1604" y="1"/>
                    </a:lnTo>
                    <a:lnTo>
                      <a:pt x="1575" y="52"/>
                    </a:lnTo>
                    <a:lnTo>
                      <a:pt x="1487" y="206"/>
                    </a:lnTo>
                    <a:lnTo>
                      <a:pt x="1428" y="323"/>
                    </a:lnTo>
                    <a:lnTo>
                      <a:pt x="1363" y="462"/>
                    </a:lnTo>
                    <a:lnTo>
                      <a:pt x="1297" y="623"/>
                    </a:lnTo>
                    <a:lnTo>
                      <a:pt x="1231" y="806"/>
                    </a:lnTo>
                    <a:lnTo>
                      <a:pt x="1158" y="1018"/>
                    </a:lnTo>
                    <a:lnTo>
                      <a:pt x="1099" y="1253"/>
                    </a:lnTo>
                    <a:lnTo>
                      <a:pt x="1040" y="1509"/>
                    </a:lnTo>
                    <a:lnTo>
                      <a:pt x="989" y="1787"/>
                    </a:lnTo>
                    <a:lnTo>
                      <a:pt x="945" y="2080"/>
                    </a:lnTo>
                    <a:lnTo>
                      <a:pt x="923" y="2402"/>
                    </a:lnTo>
                    <a:lnTo>
                      <a:pt x="909" y="2571"/>
                    </a:lnTo>
                    <a:lnTo>
                      <a:pt x="909" y="2746"/>
                    </a:lnTo>
                    <a:lnTo>
                      <a:pt x="909" y="2922"/>
                    </a:lnTo>
                    <a:lnTo>
                      <a:pt x="916" y="3105"/>
                    </a:lnTo>
                    <a:lnTo>
                      <a:pt x="916" y="3105"/>
                    </a:lnTo>
                    <a:lnTo>
                      <a:pt x="938" y="3464"/>
                    </a:lnTo>
                    <a:lnTo>
                      <a:pt x="960" y="3801"/>
                    </a:lnTo>
                    <a:lnTo>
                      <a:pt x="1018" y="4408"/>
                    </a:lnTo>
                    <a:lnTo>
                      <a:pt x="1040" y="4694"/>
                    </a:lnTo>
                    <a:lnTo>
                      <a:pt x="1062" y="4965"/>
                    </a:lnTo>
                    <a:lnTo>
                      <a:pt x="1077" y="5243"/>
                    </a:lnTo>
                    <a:lnTo>
                      <a:pt x="1077" y="5514"/>
                    </a:lnTo>
                    <a:lnTo>
                      <a:pt x="1062" y="5800"/>
                    </a:lnTo>
                    <a:lnTo>
                      <a:pt x="1040" y="6085"/>
                    </a:lnTo>
                    <a:lnTo>
                      <a:pt x="996" y="6393"/>
                    </a:lnTo>
                    <a:lnTo>
                      <a:pt x="960" y="6554"/>
                    </a:lnTo>
                    <a:lnTo>
                      <a:pt x="931" y="6715"/>
                    </a:lnTo>
                    <a:lnTo>
                      <a:pt x="887" y="6883"/>
                    </a:lnTo>
                    <a:lnTo>
                      <a:pt x="835" y="7059"/>
                    </a:lnTo>
                    <a:lnTo>
                      <a:pt x="784" y="7242"/>
                    </a:lnTo>
                    <a:lnTo>
                      <a:pt x="718" y="7432"/>
                    </a:lnTo>
                    <a:lnTo>
                      <a:pt x="572" y="7842"/>
                    </a:lnTo>
                    <a:lnTo>
                      <a:pt x="396" y="8282"/>
                    </a:lnTo>
                    <a:lnTo>
                      <a:pt x="396" y="8282"/>
                    </a:lnTo>
                    <a:lnTo>
                      <a:pt x="352" y="8399"/>
                    </a:lnTo>
                    <a:lnTo>
                      <a:pt x="308" y="8523"/>
                    </a:lnTo>
                    <a:lnTo>
                      <a:pt x="228" y="8787"/>
                    </a:lnTo>
                    <a:lnTo>
                      <a:pt x="162" y="9065"/>
                    </a:lnTo>
                    <a:lnTo>
                      <a:pt x="103" y="9365"/>
                    </a:lnTo>
                    <a:lnTo>
                      <a:pt x="67" y="9680"/>
                    </a:lnTo>
                    <a:lnTo>
                      <a:pt x="30" y="10010"/>
                    </a:lnTo>
                    <a:lnTo>
                      <a:pt x="8" y="10354"/>
                    </a:lnTo>
                    <a:lnTo>
                      <a:pt x="1" y="10705"/>
                    </a:lnTo>
                    <a:lnTo>
                      <a:pt x="1" y="11072"/>
                    </a:lnTo>
                    <a:lnTo>
                      <a:pt x="15" y="11445"/>
                    </a:lnTo>
                    <a:lnTo>
                      <a:pt x="37" y="11818"/>
                    </a:lnTo>
                    <a:lnTo>
                      <a:pt x="67" y="12199"/>
                    </a:lnTo>
                    <a:lnTo>
                      <a:pt x="111" y="12587"/>
                    </a:lnTo>
                    <a:lnTo>
                      <a:pt x="169" y="12975"/>
                    </a:lnTo>
                    <a:lnTo>
                      <a:pt x="228" y="13356"/>
                    </a:lnTo>
                    <a:lnTo>
                      <a:pt x="301" y="13744"/>
                    </a:lnTo>
                    <a:lnTo>
                      <a:pt x="381" y="14125"/>
                    </a:lnTo>
                    <a:lnTo>
                      <a:pt x="469" y="14498"/>
                    </a:lnTo>
                    <a:lnTo>
                      <a:pt x="572" y="14872"/>
                    </a:lnTo>
                    <a:lnTo>
                      <a:pt x="682" y="15230"/>
                    </a:lnTo>
                    <a:lnTo>
                      <a:pt x="799" y="15582"/>
                    </a:lnTo>
                    <a:lnTo>
                      <a:pt x="923" y="15926"/>
                    </a:lnTo>
                    <a:lnTo>
                      <a:pt x="1055" y="16248"/>
                    </a:lnTo>
                    <a:lnTo>
                      <a:pt x="1202" y="16563"/>
                    </a:lnTo>
                    <a:lnTo>
                      <a:pt x="1348" y="16856"/>
                    </a:lnTo>
                    <a:lnTo>
                      <a:pt x="1502" y="17134"/>
                    </a:lnTo>
                    <a:lnTo>
                      <a:pt x="1670" y="17390"/>
                    </a:lnTo>
                    <a:lnTo>
                      <a:pt x="1751" y="17515"/>
                    </a:lnTo>
                    <a:lnTo>
                      <a:pt x="1839" y="17632"/>
                    </a:lnTo>
                    <a:lnTo>
                      <a:pt x="1926" y="17742"/>
                    </a:lnTo>
                    <a:lnTo>
                      <a:pt x="2022" y="17844"/>
                    </a:lnTo>
                    <a:lnTo>
                      <a:pt x="2109" y="17940"/>
                    </a:lnTo>
                    <a:lnTo>
                      <a:pt x="2205" y="18035"/>
                    </a:lnTo>
                    <a:lnTo>
                      <a:pt x="2300" y="18115"/>
                    </a:lnTo>
                    <a:lnTo>
                      <a:pt x="2395" y="18196"/>
                    </a:lnTo>
                    <a:lnTo>
                      <a:pt x="2498" y="18269"/>
                    </a:lnTo>
                    <a:lnTo>
                      <a:pt x="2600" y="18335"/>
                    </a:lnTo>
                    <a:lnTo>
                      <a:pt x="2600" y="18335"/>
                    </a:lnTo>
                    <a:lnTo>
                      <a:pt x="2798" y="18452"/>
                    </a:lnTo>
                    <a:lnTo>
                      <a:pt x="3003" y="18562"/>
                    </a:lnTo>
                    <a:lnTo>
                      <a:pt x="3208" y="18664"/>
                    </a:lnTo>
                    <a:lnTo>
                      <a:pt x="3405" y="18760"/>
                    </a:lnTo>
                    <a:lnTo>
                      <a:pt x="3610" y="18855"/>
                    </a:lnTo>
                    <a:lnTo>
                      <a:pt x="3823" y="18935"/>
                    </a:lnTo>
                    <a:lnTo>
                      <a:pt x="4028" y="19009"/>
                    </a:lnTo>
                    <a:lnTo>
                      <a:pt x="4240" y="19082"/>
                    </a:lnTo>
                    <a:lnTo>
                      <a:pt x="4453" y="19140"/>
                    </a:lnTo>
                    <a:lnTo>
                      <a:pt x="4672" y="19192"/>
                    </a:lnTo>
                    <a:lnTo>
                      <a:pt x="4892" y="19236"/>
                    </a:lnTo>
                    <a:lnTo>
                      <a:pt x="5119" y="19280"/>
                    </a:lnTo>
                    <a:lnTo>
                      <a:pt x="5346" y="19309"/>
                    </a:lnTo>
                    <a:lnTo>
                      <a:pt x="5580" y="19331"/>
                    </a:lnTo>
                    <a:lnTo>
                      <a:pt x="5822" y="19345"/>
                    </a:lnTo>
                    <a:lnTo>
                      <a:pt x="6071" y="19353"/>
                    </a:lnTo>
                    <a:lnTo>
                      <a:pt x="6320" y="19353"/>
                    </a:lnTo>
                    <a:lnTo>
                      <a:pt x="6576" y="19338"/>
                    </a:lnTo>
                    <a:lnTo>
                      <a:pt x="6847" y="19323"/>
                    </a:lnTo>
                    <a:lnTo>
                      <a:pt x="7118" y="19301"/>
                    </a:lnTo>
                    <a:lnTo>
                      <a:pt x="7396" y="19265"/>
                    </a:lnTo>
                    <a:lnTo>
                      <a:pt x="7682" y="19221"/>
                    </a:lnTo>
                    <a:lnTo>
                      <a:pt x="7982" y="19177"/>
                    </a:lnTo>
                    <a:lnTo>
                      <a:pt x="8289" y="19118"/>
                    </a:lnTo>
                    <a:lnTo>
                      <a:pt x="8604" y="19045"/>
                    </a:lnTo>
                    <a:lnTo>
                      <a:pt x="8926" y="18972"/>
                    </a:lnTo>
                    <a:lnTo>
                      <a:pt x="9263" y="18884"/>
                    </a:lnTo>
                    <a:lnTo>
                      <a:pt x="9607" y="18796"/>
                    </a:lnTo>
                    <a:lnTo>
                      <a:pt x="9959" y="18694"/>
                    </a:lnTo>
                    <a:lnTo>
                      <a:pt x="10325" y="18584"/>
                    </a:lnTo>
                    <a:lnTo>
                      <a:pt x="10706" y="18459"/>
                    </a:lnTo>
                    <a:lnTo>
                      <a:pt x="11094" y="18335"/>
                    </a:lnTo>
                    <a:lnTo>
                      <a:pt x="11094" y="18335"/>
                    </a:lnTo>
                    <a:lnTo>
                      <a:pt x="11482" y="18196"/>
                    </a:lnTo>
                    <a:lnTo>
                      <a:pt x="11855" y="18049"/>
                    </a:lnTo>
                    <a:lnTo>
                      <a:pt x="12214" y="17896"/>
                    </a:lnTo>
                    <a:lnTo>
                      <a:pt x="12558" y="17735"/>
                    </a:lnTo>
                    <a:lnTo>
                      <a:pt x="12888" y="17573"/>
                    </a:lnTo>
                    <a:lnTo>
                      <a:pt x="13202" y="17405"/>
                    </a:lnTo>
                    <a:lnTo>
                      <a:pt x="13503" y="17229"/>
                    </a:lnTo>
                    <a:lnTo>
                      <a:pt x="13788" y="17054"/>
                    </a:lnTo>
                    <a:lnTo>
                      <a:pt x="14059" y="16871"/>
                    </a:lnTo>
                    <a:lnTo>
                      <a:pt x="14315" y="16695"/>
                    </a:lnTo>
                    <a:lnTo>
                      <a:pt x="14564" y="16512"/>
                    </a:lnTo>
                    <a:lnTo>
                      <a:pt x="14791" y="16329"/>
                    </a:lnTo>
                    <a:lnTo>
                      <a:pt x="15011" y="16146"/>
                    </a:lnTo>
                    <a:lnTo>
                      <a:pt x="15216" y="15970"/>
                    </a:lnTo>
                    <a:lnTo>
                      <a:pt x="15414" y="15794"/>
                    </a:lnTo>
                    <a:lnTo>
                      <a:pt x="15589" y="15619"/>
                    </a:lnTo>
                    <a:lnTo>
                      <a:pt x="15758" y="15450"/>
                    </a:lnTo>
                    <a:lnTo>
                      <a:pt x="15912" y="15289"/>
                    </a:lnTo>
                    <a:lnTo>
                      <a:pt x="16058" y="15128"/>
                    </a:lnTo>
                    <a:lnTo>
                      <a:pt x="16190" y="14981"/>
                    </a:lnTo>
                    <a:lnTo>
                      <a:pt x="16417" y="14703"/>
                    </a:lnTo>
                    <a:lnTo>
                      <a:pt x="16600" y="14454"/>
                    </a:lnTo>
                    <a:lnTo>
                      <a:pt x="16739" y="14257"/>
                    </a:lnTo>
                    <a:lnTo>
                      <a:pt x="16841" y="14103"/>
                    </a:lnTo>
                    <a:lnTo>
                      <a:pt x="16915" y="13978"/>
                    </a:lnTo>
                    <a:lnTo>
                      <a:pt x="19206" y="9278"/>
                    </a:lnTo>
                    <a:lnTo>
                      <a:pt x="19206" y="9278"/>
                    </a:lnTo>
                    <a:lnTo>
                      <a:pt x="19089" y="9168"/>
                    </a:lnTo>
                    <a:lnTo>
                      <a:pt x="18745" y="8875"/>
                    </a:lnTo>
                    <a:lnTo>
                      <a:pt x="18203" y="8421"/>
                    </a:lnTo>
                    <a:lnTo>
                      <a:pt x="17478" y="7828"/>
                    </a:lnTo>
                    <a:lnTo>
                      <a:pt x="17054" y="7491"/>
                    </a:lnTo>
                    <a:lnTo>
                      <a:pt x="16592" y="7132"/>
                    </a:lnTo>
                    <a:lnTo>
                      <a:pt x="16087" y="6751"/>
                    </a:lnTo>
                    <a:lnTo>
                      <a:pt x="15560" y="6349"/>
                    </a:lnTo>
                    <a:lnTo>
                      <a:pt x="14996" y="5939"/>
                    </a:lnTo>
                    <a:lnTo>
                      <a:pt x="14403" y="5514"/>
                    </a:lnTo>
                    <a:lnTo>
                      <a:pt x="13781" y="5089"/>
                    </a:lnTo>
                    <a:lnTo>
                      <a:pt x="13136" y="4650"/>
                    </a:lnTo>
                    <a:lnTo>
                      <a:pt x="12470" y="4218"/>
                    </a:lnTo>
                    <a:lnTo>
                      <a:pt x="11789" y="3793"/>
                    </a:lnTo>
                    <a:lnTo>
                      <a:pt x="11094" y="3369"/>
                    </a:lnTo>
                    <a:lnTo>
                      <a:pt x="10376" y="2951"/>
                    </a:lnTo>
                    <a:lnTo>
                      <a:pt x="10017" y="2754"/>
                    </a:lnTo>
                    <a:lnTo>
                      <a:pt x="9651" y="2556"/>
                    </a:lnTo>
                    <a:lnTo>
                      <a:pt x="9285" y="2358"/>
                    </a:lnTo>
                    <a:lnTo>
                      <a:pt x="8919" y="2168"/>
                    </a:lnTo>
                    <a:lnTo>
                      <a:pt x="8546" y="1985"/>
                    </a:lnTo>
                    <a:lnTo>
                      <a:pt x="8172" y="1809"/>
                    </a:lnTo>
                    <a:lnTo>
                      <a:pt x="7806" y="1633"/>
                    </a:lnTo>
                    <a:lnTo>
                      <a:pt x="7433" y="1465"/>
                    </a:lnTo>
                    <a:lnTo>
                      <a:pt x="7059" y="1311"/>
                    </a:lnTo>
                    <a:lnTo>
                      <a:pt x="6686" y="1157"/>
                    </a:lnTo>
                    <a:lnTo>
                      <a:pt x="6312" y="1011"/>
                    </a:lnTo>
                    <a:lnTo>
                      <a:pt x="5939" y="872"/>
                    </a:lnTo>
                    <a:lnTo>
                      <a:pt x="5565" y="740"/>
                    </a:lnTo>
                    <a:lnTo>
                      <a:pt x="5192" y="623"/>
                    </a:lnTo>
                    <a:lnTo>
                      <a:pt x="4826" y="513"/>
                    </a:lnTo>
                    <a:lnTo>
                      <a:pt x="4453" y="411"/>
                    </a:lnTo>
                    <a:lnTo>
                      <a:pt x="4086" y="323"/>
                    </a:lnTo>
                    <a:lnTo>
                      <a:pt x="3720" y="242"/>
                    </a:lnTo>
                    <a:lnTo>
                      <a:pt x="3362" y="169"/>
                    </a:lnTo>
                    <a:lnTo>
                      <a:pt x="3003" y="110"/>
                    </a:lnTo>
                    <a:lnTo>
                      <a:pt x="2651" y="66"/>
                    </a:lnTo>
                    <a:lnTo>
                      <a:pt x="2300" y="30"/>
                    </a:lnTo>
                    <a:lnTo>
                      <a:pt x="1948" y="8"/>
                    </a:lnTo>
                    <a:lnTo>
                      <a:pt x="160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2"/>
              <p:cNvSpPr/>
              <p:nvPr/>
            </p:nvSpPr>
            <p:spPr>
              <a:xfrm>
                <a:off x="4238775" y="1298900"/>
                <a:ext cx="560700" cy="407850"/>
              </a:xfrm>
              <a:custGeom>
                <a:rect b="b" l="l" r="r" t="t"/>
                <a:pathLst>
                  <a:path extrusionOk="0" h="16314" w="22428">
                    <a:moveTo>
                      <a:pt x="2439" y="0"/>
                    </a:moveTo>
                    <a:lnTo>
                      <a:pt x="2300" y="8"/>
                    </a:lnTo>
                    <a:lnTo>
                      <a:pt x="2160" y="15"/>
                    </a:lnTo>
                    <a:lnTo>
                      <a:pt x="2029" y="30"/>
                    </a:lnTo>
                    <a:lnTo>
                      <a:pt x="1897" y="44"/>
                    </a:lnTo>
                    <a:lnTo>
                      <a:pt x="1765" y="66"/>
                    </a:lnTo>
                    <a:lnTo>
                      <a:pt x="1648" y="96"/>
                    </a:lnTo>
                    <a:lnTo>
                      <a:pt x="1538" y="125"/>
                    </a:lnTo>
                    <a:lnTo>
                      <a:pt x="1428" y="154"/>
                    </a:lnTo>
                    <a:lnTo>
                      <a:pt x="1326" y="191"/>
                    </a:lnTo>
                    <a:lnTo>
                      <a:pt x="1231" y="227"/>
                    </a:lnTo>
                    <a:lnTo>
                      <a:pt x="1143" y="271"/>
                    </a:lnTo>
                    <a:lnTo>
                      <a:pt x="1062" y="308"/>
                    </a:lnTo>
                    <a:lnTo>
                      <a:pt x="982" y="359"/>
                    </a:lnTo>
                    <a:lnTo>
                      <a:pt x="908" y="403"/>
                    </a:lnTo>
                    <a:lnTo>
                      <a:pt x="842" y="454"/>
                    </a:lnTo>
                    <a:lnTo>
                      <a:pt x="777" y="506"/>
                    </a:lnTo>
                    <a:lnTo>
                      <a:pt x="718" y="564"/>
                    </a:lnTo>
                    <a:lnTo>
                      <a:pt x="667" y="623"/>
                    </a:lnTo>
                    <a:lnTo>
                      <a:pt x="615" y="681"/>
                    </a:lnTo>
                    <a:lnTo>
                      <a:pt x="572" y="740"/>
                    </a:lnTo>
                    <a:lnTo>
                      <a:pt x="535" y="806"/>
                    </a:lnTo>
                    <a:lnTo>
                      <a:pt x="498" y="864"/>
                    </a:lnTo>
                    <a:lnTo>
                      <a:pt x="440" y="996"/>
                    </a:lnTo>
                    <a:lnTo>
                      <a:pt x="396" y="1135"/>
                    </a:lnTo>
                    <a:lnTo>
                      <a:pt x="367" y="1274"/>
                    </a:lnTo>
                    <a:lnTo>
                      <a:pt x="345" y="1413"/>
                    </a:lnTo>
                    <a:lnTo>
                      <a:pt x="337" y="1560"/>
                    </a:lnTo>
                    <a:lnTo>
                      <a:pt x="345" y="1706"/>
                    </a:lnTo>
                    <a:lnTo>
                      <a:pt x="359" y="1845"/>
                    </a:lnTo>
                    <a:lnTo>
                      <a:pt x="381" y="1992"/>
                    </a:lnTo>
                    <a:lnTo>
                      <a:pt x="410" y="2131"/>
                    </a:lnTo>
                    <a:lnTo>
                      <a:pt x="440" y="2270"/>
                    </a:lnTo>
                    <a:lnTo>
                      <a:pt x="484" y="2402"/>
                    </a:lnTo>
                    <a:lnTo>
                      <a:pt x="528" y="2526"/>
                    </a:lnTo>
                    <a:lnTo>
                      <a:pt x="572" y="2651"/>
                    </a:lnTo>
                    <a:lnTo>
                      <a:pt x="659" y="2871"/>
                    </a:lnTo>
                    <a:lnTo>
                      <a:pt x="747" y="3061"/>
                    </a:lnTo>
                    <a:lnTo>
                      <a:pt x="820" y="3200"/>
                    </a:lnTo>
                    <a:lnTo>
                      <a:pt x="894" y="3325"/>
                    </a:lnTo>
                    <a:lnTo>
                      <a:pt x="806" y="3368"/>
                    </a:lnTo>
                    <a:lnTo>
                      <a:pt x="703" y="3427"/>
                    </a:lnTo>
                    <a:lnTo>
                      <a:pt x="586" y="3500"/>
                    </a:lnTo>
                    <a:lnTo>
                      <a:pt x="454" y="3595"/>
                    </a:lnTo>
                    <a:lnTo>
                      <a:pt x="388" y="3654"/>
                    </a:lnTo>
                    <a:lnTo>
                      <a:pt x="323" y="3713"/>
                    </a:lnTo>
                    <a:lnTo>
                      <a:pt x="257" y="3786"/>
                    </a:lnTo>
                    <a:lnTo>
                      <a:pt x="198" y="3852"/>
                    </a:lnTo>
                    <a:lnTo>
                      <a:pt x="147" y="3932"/>
                    </a:lnTo>
                    <a:lnTo>
                      <a:pt x="103" y="4013"/>
                    </a:lnTo>
                    <a:lnTo>
                      <a:pt x="59" y="4101"/>
                    </a:lnTo>
                    <a:lnTo>
                      <a:pt x="30" y="4196"/>
                    </a:lnTo>
                    <a:lnTo>
                      <a:pt x="8" y="4291"/>
                    </a:lnTo>
                    <a:lnTo>
                      <a:pt x="0" y="4394"/>
                    </a:lnTo>
                    <a:lnTo>
                      <a:pt x="0" y="4503"/>
                    </a:lnTo>
                    <a:lnTo>
                      <a:pt x="15" y="4613"/>
                    </a:lnTo>
                    <a:lnTo>
                      <a:pt x="52" y="4730"/>
                    </a:lnTo>
                    <a:lnTo>
                      <a:pt x="103" y="4855"/>
                    </a:lnTo>
                    <a:lnTo>
                      <a:pt x="169" y="4979"/>
                    </a:lnTo>
                    <a:lnTo>
                      <a:pt x="257" y="5111"/>
                    </a:lnTo>
                    <a:lnTo>
                      <a:pt x="359" y="5250"/>
                    </a:lnTo>
                    <a:lnTo>
                      <a:pt x="491" y="5389"/>
                    </a:lnTo>
                    <a:lnTo>
                      <a:pt x="637" y="5536"/>
                    </a:lnTo>
                    <a:lnTo>
                      <a:pt x="813" y="5682"/>
                    </a:lnTo>
                    <a:lnTo>
                      <a:pt x="1018" y="5836"/>
                    </a:lnTo>
                    <a:lnTo>
                      <a:pt x="1245" y="5997"/>
                    </a:lnTo>
                    <a:lnTo>
                      <a:pt x="1714" y="6114"/>
                    </a:lnTo>
                    <a:lnTo>
                      <a:pt x="2263" y="6246"/>
                    </a:lnTo>
                    <a:lnTo>
                      <a:pt x="2988" y="6436"/>
                    </a:lnTo>
                    <a:lnTo>
                      <a:pt x="3866" y="6663"/>
                    </a:lnTo>
                    <a:lnTo>
                      <a:pt x="4862" y="6942"/>
                    </a:lnTo>
                    <a:lnTo>
                      <a:pt x="5961" y="7264"/>
                    </a:lnTo>
                    <a:lnTo>
                      <a:pt x="6539" y="7440"/>
                    </a:lnTo>
                    <a:lnTo>
                      <a:pt x="7132" y="7630"/>
                    </a:lnTo>
                    <a:lnTo>
                      <a:pt x="7740" y="7820"/>
                    </a:lnTo>
                    <a:lnTo>
                      <a:pt x="8355" y="8025"/>
                    </a:lnTo>
                    <a:lnTo>
                      <a:pt x="8977" y="8238"/>
                    </a:lnTo>
                    <a:lnTo>
                      <a:pt x="9600" y="8457"/>
                    </a:lnTo>
                    <a:lnTo>
                      <a:pt x="10222" y="8684"/>
                    </a:lnTo>
                    <a:lnTo>
                      <a:pt x="10844" y="8926"/>
                    </a:lnTo>
                    <a:lnTo>
                      <a:pt x="11452" y="9168"/>
                    </a:lnTo>
                    <a:lnTo>
                      <a:pt x="12060" y="9417"/>
                    </a:lnTo>
                    <a:lnTo>
                      <a:pt x="12646" y="9680"/>
                    </a:lnTo>
                    <a:lnTo>
                      <a:pt x="13217" y="9944"/>
                    </a:lnTo>
                    <a:lnTo>
                      <a:pt x="13773" y="10215"/>
                    </a:lnTo>
                    <a:lnTo>
                      <a:pt x="14300" y="10493"/>
                    </a:lnTo>
                    <a:lnTo>
                      <a:pt x="14557" y="10632"/>
                    </a:lnTo>
                    <a:lnTo>
                      <a:pt x="14806" y="10771"/>
                    </a:lnTo>
                    <a:lnTo>
                      <a:pt x="15047" y="10918"/>
                    </a:lnTo>
                    <a:lnTo>
                      <a:pt x="15282" y="11057"/>
                    </a:lnTo>
                    <a:lnTo>
                      <a:pt x="15501" y="11203"/>
                    </a:lnTo>
                    <a:lnTo>
                      <a:pt x="15721" y="11350"/>
                    </a:lnTo>
                    <a:lnTo>
                      <a:pt x="15933" y="11503"/>
                    </a:lnTo>
                    <a:lnTo>
                      <a:pt x="16131" y="11650"/>
                    </a:lnTo>
                    <a:lnTo>
                      <a:pt x="16863" y="12228"/>
                    </a:lnTo>
                    <a:lnTo>
                      <a:pt x="17529" y="12763"/>
                    </a:lnTo>
                    <a:lnTo>
                      <a:pt x="18115" y="13268"/>
                    </a:lnTo>
                    <a:lnTo>
                      <a:pt x="18635" y="13722"/>
                    </a:lnTo>
                    <a:lnTo>
                      <a:pt x="19096" y="14147"/>
                    </a:lnTo>
                    <a:lnTo>
                      <a:pt x="19492" y="14527"/>
                    </a:lnTo>
                    <a:lnTo>
                      <a:pt x="19829" y="14871"/>
                    </a:lnTo>
                    <a:lnTo>
                      <a:pt x="20121" y="15179"/>
                    </a:lnTo>
                    <a:lnTo>
                      <a:pt x="20356" y="15450"/>
                    </a:lnTo>
                    <a:lnTo>
                      <a:pt x="20553" y="15684"/>
                    </a:lnTo>
                    <a:lnTo>
                      <a:pt x="20707" y="15875"/>
                    </a:lnTo>
                    <a:lnTo>
                      <a:pt x="20824" y="16036"/>
                    </a:lnTo>
                    <a:lnTo>
                      <a:pt x="20905" y="16160"/>
                    </a:lnTo>
                    <a:lnTo>
                      <a:pt x="20963" y="16248"/>
                    </a:lnTo>
                    <a:lnTo>
                      <a:pt x="21000" y="16314"/>
                    </a:lnTo>
                    <a:lnTo>
                      <a:pt x="22428" y="14798"/>
                    </a:lnTo>
                    <a:lnTo>
                      <a:pt x="22413" y="14740"/>
                    </a:lnTo>
                    <a:lnTo>
                      <a:pt x="22384" y="14579"/>
                    </a:lnTo>
                    <a:lnTo>
                      <a:pt x="22318" y="14315"/>
                    </a:lnTo>
                    <a:lnTo>
                      <a:pt x="22208" y="13964"/>
                    </a:lnTo>
                    <a:lnTo>
                      <a:pt x="22142" y="13758"/>
                    </a:lnTo>
                    <a:lnTo>
                      <a:pt x="22062" y="13531"/>
                    </a:lnTo>
                    <a:lnTo>
                      <a:pt x="21967" y="13290"/>
                    </a:lnTo>
                    <a:lnTo>
                      <a:pt x="21864" y="13026"/>
                    </a:lnTo>
                    <a:lnTo>
                      <a:pt x="21747" y="12748"/>
                    </a:lnTo>
                    <a:lnTo>
                      <a:pt x="21608" y="12462"/>
                    </a:lnTo>
                    <a:lnTo>
                      <a:pt x="21454" y="12155"/>
                    </a:lnTo>
                    <a:lnTo>
                      <a:pt x="21286" y="11840"/>
                    </a:lnTo>
                    <a:lnTo>
                      <a:pt x="21103" y="11511"/>
                    </a:lnTo>
                    <a:lnTo>
                      <a:pt x="20898" y="11174"/>
                    </a:lnTo>
                    <a:lnTo>
                      <a:pt x="20678" y="10822"/>
                    </a:lnTo>
                    <a:lnTo>
                      <a:pt x="20429" y="10471"/>
                    </a:lnTo>
                    <a:lnTo>
                      <a:pt x="20165" y="10105"/>
                    </a:lnTo>
                    <a:lnTo>
                      <a:pt x="19880" y="9739"/>
                    </a:lnTo>
                    <a:lnTo>
                      <a:pt x="19572" y="9365"/>
                    </a:lnTo>
                    <a:lnTo>
                      <a:pt x="19243" y="8992"/>
                    </a:lnTo>
                    <a:lnTo>
                      <a:pt x="18884" y="8618"/>
                    </a:lnTo>
                    <a:lnTo>
                      <a:pt x="18701" y="8428"/>
                    </a:lnTo>
                    <a:lnTo>
                      <a:pt x="18503" y="8238"/>
                    </a:lnTo>
                    <a:lnTo>
                      <a:pt x="18306" y="8047"/>
                    </a:lnTo>
                    <a:lnTo>
                      <a:pt x="18101" y="7857"/>
                    </a:lnTo>
                    <a:lnTo>
                      <a:pt x="17888" y="7667"/>
                    </a:lnTo>
                    <a:lnTo>
                      <a:pt x="17669" y="7476"/>
                    </a:lnTo>
                    <a:lnTo>
                      <a:pt x="17442" y="7293"/>
                    </a:lnTo>
                    <a:lnTo>
                      <a:pt x="17207" y="7103"/>
                    </a:lnTo>
                    <a:lnTo>
                      <a:pt x="16966" y="6920"/>
                    </a:lnTo>
                    <a:lnTo>
                      <a:pt x="16717" y="6729"/>
                    </a:lnTo>
                    <a:lnTo>
                      <a:pt x="16460" y="6546"/>
                    </a:lnTo>
                    <a:lnTo>
                      <a:pt x="16204" y="6363"/>
                    </a:lnTo>
                    <a:lnTo>
                      <a:pt x="15933" y="6180"/>
                    </a:lnTo>
                    <a:lnTo>
                      <a:pt x="15655" y="5997"/>
                    </a:lnTo>
                    <a:lnTo>
                      <a:pt x="14542" y="5294"/>
                    </a:lnTo>
                    <a:lnTo>
                      <a:pt x="13451" y="4621"/>
                    </a:lnTo>
                    <a:lnTo>
                      <a:pt x="12397" y="3984"/>
                    </a:lnTo>
                    <a:lnTo>
                      <a:pt x="11877" y="3683"/>
                    </a:lnTo>
                    <a:lnTo>
                      <a:pt x="11364" y="3390"/>
                    </a:lnTo>
                    <a:lnTo>
                      <a:pt x="10859" y="3105"/>
                    </a:lnTo>
                    <a:lnTo>
                      <a:pt x="10361" y="2834"/>
                    </a:lnTo>
                    <a:lnTo>
                      <a:pt x="9871" y="2570"/>
                    </a:lnTo>
                    <a:lnTo>
                      <a:pt x="9395" y="2314"/>
                    </a:lnTo>
                    <a:lnTo>
                      <a:pt x="8919" y="2072"/>
                    </a:lnTo>
                    <a:lnTo>
                      <a:pt x="8457" y="1845"/>
                    </a:lnTo>
                    <a:lnTo>
                      <a:pt x="8003" y="1626"/>
                    </a:lnTo>
                    <a:lnTo>
                      <a:pt x="7564" y="1421"/>
                    </a:lnTo>
                    <a:lnTo>
                      <a:pt x="7125" y="1230"/>
                    </a:lnTo>
                    <a:lnTo>
                      <a:pt x="6700" y="1047"/>
                    </a:lnTo>
                    <a:lnTo>
                      <a:pt x="6283" y="879"/>
                    </a:lnTo>
                    <a:lnTo>
                      <a:pt x="5880" y="725"/>
                    </a:lnTo>
                    <a:lnTo>
                      <a:pt x="5485" y="586"/>
                    </a:lnTo>
                    <a:lnTo>
                      <a:pt x="5104" y="462"/>
                    </a:lnTo>
                    <a:lnTo>
                      <a:pt x="4730" y="352"/>
                    </a:lnTo>
                    <a:lnTo>
                      <a:pt x="4364" y="257"/>
                    </a:lnTo>
                    <a:lnTo>
                      <a:pt x="4013" y="176"/>
                    </a:lnTo>
                    <a:lnTo>
                      <a:pt x="3676" y="110"/>
                    </a:lnTo>
                    <a:lnTo>
                      <a:pt x="3347" y="59"/>
                    </a:lnTo>
                    <a:lnTo>
                      <a:pt x="3032" y="22"/>
                    </a:lnTo>
                    <a:lnTo>
                      <a:pt x="273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2"/>
              <p:cNvSpPr/>
              <p:nvPr/>
            </p:nvSpPr>
            <p:spPr>
              <a:xfrm>
                <a:off x="4238775" y="1298900"/>
                <a:ext cx="560700" cy="407850"/>
              </a:xfrm>
              <a:custGeom>
                <a:rect b="b" l="l" r="r" t="t"/>
                <a:pathLst>
                  <a:path extrusionOk="0" fill="none" h="16314" w="22428">
                    <a:moveTo>
                      <a:pt x="1245" y="5997"/>
                    </a:moveTo>
                    <a:lnTo>
                      <a:pt x="1245" y="5997"/>
                    </a:lnTo>
                    <a:lnTo>
                      <a:pt x="1714" y="6114"/>
                    </a:lnTo>
                    <a:lnTo>
                      <a:pt x="2263" y="6246"/>
                    </a:lnTo>
                    <a:lnTo>
                      <a:pt x="2988" y="6436"/>
                    </a:lnTo>
                    <a:lnTo>
                      <a:pt x="3866" y="6663"/>
                    </a:lnTo>
                    <a:lnTo>
                      <a:pt x="4862" y="6942"/>
                    </a:lnTo>
                    <a:lnTo>
                      <a:pt x="5961" y="7264"/>
                    </a:lnTo>
                    <a:lnTo>
                      <a:pt x="6539" y="7440"/>
                    </a:lnTo>
                    <a:lnTo>
                      <a:pt x="7132" y="7630"/>
                    </a:lnTo>
                    <a:lnTo>
                      <a:pt x="7740" y="7820"/>
                    </a:lnTo>
                    <a:lnTo>
                      <a:pt x="8355" y="8025"/>
                    </a:lnTo>
                    <a:lnTo>
                      <a:pt x="8977" y="8238"/>
                    </a:lnTo>
                    <a:lnTo>
                      <a:pt x="9600" y="8457"/>
                    </a:lnTo>
                    <a:lnTo>
                      <a:pt x="10222" y="8684"/>
                    </a:lnTo>
                    <a:lnTo>
                      <a:pt x="10844" y="8926"/>
                    </a:lnTo>
                    <a:lnTo>
                      <a:pt x="11452" y="9168"/>
                    </a:lnTo>
                    <a:lnTo>
                      <a:pt x="12060" y="9417"/>
                    </a:lnTo>
                    <a:lnTo>
                      <a:pt x="12646" y="9680"/>
                    </a:lnTo>
                    <a:lnTo>
                      <a:pt x="13217" y="9944"/>
                    </a:lnTo>
                    <a:lnTo>
                      <a:pt x="13773" y="10215"/>
                    </a:lnTo>
                    <a:lnTo>
                      <a:pt x="14300" y="10493"/>
                    </a:lnTo>
                    <a:lnTo>
                      <a:pt x="14557" y="10632"/>
                    </a:lnTo>
                    <a:lnTo>
                      <a:pt x="14806" y="10771"/>
                    </a:lnTo>
                    <a:lnTo>
                      <a:pt x="15047" y="10918"/>
                    </a:lnTo>
                    <a:lnTo>
                      <a:pt x="15282" y="11057"/>
                    </a:lnTo>
                    <a:lnTo>
                      <a:pt x="15501" y="11203"/>
                    </a:lnTo>
                    <a:lnTo>
                      <a:pt x="15721" y="11350"/>
                    </a:lnTo>
                    <a:lnTo>
                      <a:pt x="15933" y="11503"/>
                    </a:lnTo>
                    <a:lnTo>
                      <a:pt x="16131" y="11650"/>
                    </a:lnTo>
                    <a:lnTo>
                      <a:pt x="16131" y="11650"/>
                    </a:lnTo>
                    <a:lnTo>
                      <a:pt x="16863" y="12228"/>
                    </a:lnTo>
                    <a:lnTo>
                      <a:pt x="17529" y="12763"/>
                    </a:lnTo>
                    <a:lnTo>
                      <a:pt x="18115" y="13268"/>
                    </a:lnTo>
                    <a:lnTo>
                      <a:pt x="18635" y="13722"/>
                    </a:lnTo>
                    <a:lnTo>
                      <a:pt x="19096" y="14147"/>
                    </a:lnTo>
                    <a:lnTo>
                      <a:pt x="19492" y="14527"/>
                    </a:lnTo>
                    <a:lnTo>
                      <a:pt x="19829" y="14871"/>
                    </a:lnTo>
                    <a:lnTo>
                      <a:pt x="20121" y="15179"/>
                    </a:lnTo>
                    <a:lnTo>
                      <a:pt x="20356" y="15450"/>
                    </a:lnTo>
                    <a:lnTo>
                      <a:pt x="20553" y="15684"/>
                    </a:lnTo>
                    <a:lnTo>
                      <a:pt x="20707" y="15875"/>
                    </a:lnTo>
                    <a:lnTo>
                      <a:pt x="20824" y="16036"/>
                    </a:lnTo>
                    <a:lnTo>
                      <a:pt x="20905" y="16160"/>
                    </a:lnTo>
                    <a:lnTo>
                      <a:pt x="20963" y="16248"/>
                    </a:lnTo>
                    <a:lnTo>
                      <a:pt x="21000" y="16314"/>
                    </a:lnTo>
                    <a:lnTo>
                      <a:pt x="22428" y="14798"/>
                    </a:lnTo>
                    <a:lnTo>
                      <a:pt x="22428" y="14798"/>
                    </a:lnTo>
                    <a:lnTo>
                      <a:pt x="22413" y="14740"/>
                    </a:lnTo>
                    <a:lnTo>
                      <a:pt x="22384" y="14579"/>
                    </a:lnTo>
                    <a:lnTo>
                      <a:pt x="22318" y="14315"/>
                    </a:lnTo>
                    <a:lnTo>
                      <a:pt x="22208" y="13964"/>
                    </a:lnTo>
                    <a:lnTo>
                      <a:pt x="22142" y="13758"/>
                    </a:lnTo>
                    <a:lnTo>
                      <a:pt x="22062" y="13531"/>
                    </a:lnTo>
                    <a:lnTo>
                      <a:pt x="21967" y="13290"/>
                    </a:lnTo>
                    <a:lnTo>
                      <a:pt x="21864" y="13026"/>
                    </a:lnTo>
                    <a:lnTo>
                      <a:pt x="21747" y="12748"/>
                    </a:lnTo>
                    <a:lnTo>
                      <a:pt x="21608" y="12462"/>
                    </a:lnTo>
                    <a:lnTo>
                      <a:pt x="21454" y="12155"/>
                    </a:lnTo>
                    <a:lnTo>
                      <a:pt x="21286" y="11840"/>
                    </a:lnTo>
                    <a:lnTo>
                      <a:pt x="21103" y="11511"/>
                    </a:lnTo>
                    <a:lnTo>
                      <a:pt x="20898" y="11174"/>
                    </a:lnTo>
                    <a:lnTo>
                      <a:pt x="20678" y="10822"/>
                    </a:lnTo>
                    <a:lnTo>
                      <a:pt x="20429" y="10471"/>
                    </a:lnTo>
                    <a:lnTo>
                      <a:pt x="20165" y="10105"/>
                    </a:lnTo>
                    <a:lnTo>
                      <a:pt x="19880" y="9739"/>
                    </a:lnTo>
                    <a:lnTo>
                      <a:pt x="19572" y="9365"/>
                    </a:lnTo>
                    <a:lnTo>
                      <a:pt x="19243" y="8992"/>
                    </a:lnTo>
                    <a:lnTo>
                      <a:pt x="18884" y="8618"/>
                    </a:lnTo>
                    <a:lnTo>
                      <a:pt x="18701" y="8428"/>
                    </a:lnTo>
                    <a:lnTo>
                      <a:pt x="18503" y="8238"/>
                    </a:lnTo>
                    <a:lnTo>
                      <a:pt x="18306" y="8047"/>
                    </a:lnTo>
                    <a:lnTo>
                      <a:pt x="18101" y="7857"/>
                    </a:lnTo>
                    <a:lnTo>
                      <a:pt x="17888" y="7667"/>
                    </a:lnTo>
                    <a:lnTo>
                      <a:pt x="17669" y="7476"/>
                    </a:lnTo>
                    <a:lnTo>
                      <a:pt x="17442" y="7293"/>
                    </a:lnTo>
                    <a:lnTo>
                      <a:pt x="17207" y="7103"/>
                    </a:lnTo>
                    <a:lnTo>
                      <a:pt x="16966" y="6920"/>
                    </a:lnTo>
                    <a:lnTo>
                      <a:pt x="16717" y="6729"/>
                    </a:lnTo>
                    <a:lnTo>
                      <a:pt x="16460" y="6546"/>
                    </a:lnTo>
                    <a:lnTo>
                      <a:pt x="16204" y="6363"/>
                    </a:lnTo>
                    <a:lnTo>
                      <a:pt x="15933" y="6180"/>
                    </a:lnTo>
                    <a:lnTo>
                      <a:pt x="15655" y="5997"/>
                    </a:lnTo>
                    <a:lnTo>
                      <a:pt x="15655" y="5997"/>
                    </a:lnTo>
                    <a:lnTo>
                      <a:pt x="14542" y="5294"/>
                    </a:lnTo>
                    <a:lnTo>
                      <a:pt x="13451" y="4621"/>
                    </a:lnTo>
                    <a:lnTo>
                      <a:pt x="12397" y="3984"/>
                    </a:lnTo>
                    <a:lnTo>
                      <a:pt x="11877" y="3683"/>
                    </a:lnTo>
                    <a:lnTo>
                      <a:pt x="11364" y="3390"/>
                    </a:lnTo>
                    <a:lnTo>
                      <a:pt x="10859" y="3105"/>
                    </a:lnTo>
                    <a:lnTo>
                      <a:pt x="10361" y="2834"/>
                    </a:lnTo>
                    <a:lnTo>
                      <a:pt x="9871" y="2570"/>
                    </a:lnTo>
                    <a:lnTo>
                      <a:pt x="9395" y="2314"/>
                    </a:lnTo>
                    <a:lnTo>
                      <a:pt x="8919" y="2072"/>
                    </a:lnTo>
                    <a:lnTo>
                      <a:pt x="8457" y="1845"/>
                    </a:lnTo>
                    <a:lnTo>
                      <a:pt x="8003" y="1626"/>
                    </a:lnTo>
                    <a:lnTo>
                      <a:pt x="7564" y="1421"/>
                    </a:lnTo>
                    <a:lnTo>
                      <a:pt x="7125" y="1230"/>
                    </a:lnTo>
                    <a:lnTo>
                      <a:pt x="6700" y="1047"/>
                    </a:lnTo>
                    <a:lnTo>
                      <a:pt x="6283" y="879"/>
                    </a:lnTo>
                    <a:lnTo>
                      <a:pt x="5880" y="725"/>
                    </a:lnTo>
                    <a:lnTo>
                      <a:pt x="5485" y="586"/>
                    </a:lnTo>
                    <a:lnTo>
                      <a:pt x="5104" y="462"/>
                    </a:lnTo>
                    <a:lnTo>
                      <a:pt x="4730" y="352"/>
                    </a:lnTo>
                    <a:lnTo>
                      <a:pt x="4364" y="257"/>
                    </a:lnTo>
                    <a:lnTo>
                      <a:pt x="4013" y="176"/>
                    </a:lnTo>
                    <a:lnTo>
                      <a:pt x="3676" y="110"/>
                    </a:lnTo>
                    <a:lnTo>
                      <a:pt x="3347" y="59"/>
                    </a:lnTo>
                    <a:lnTo>
                      <a:pt x="3032" y="22"/>
                    </a:lnTo>
                    <a:lnTo>
                      <a:pt x="2732" y="0"/>
                    </a:lnTo>
                    <a:lnTo>
                      <a:pt x="2439" y="0"/>
                    </a:lnTo>
                    <a:lnTo>
                      <a:pt x="2300" y="8"/>
                    </a:lnTo>
                    <a:lnTo>
                      <a:pt x="2160" y="15"/>
                    </a:lnTo>
                    <a:lnTo>
                      <a:pt x="2029" y="30"/>
                    </a:lnTo>
                    <a:lnTo>
                      <a:pt x="1897" y="44"/>
                    </a:lnTo>
                    <a:lnTo>
                      <a:pt x="1897" y="44"/>
                    </a:lnTo>
                    <a:lnTo>
                      <a:pt x="1765" y="66"/>
                    </a:lnTo>
                    <a:lnTo>
                      <a:pt x="1648" y="96"/>
                    </a:lnTo>
                    <a:lnTo>
                      <a:pt x="1538" y="125"/>
                    </a:lnTo>
                    <a:lnTo>
                      <a:pt x="1428" y="154"/>
                    </a:lnTo>
                    <a:lnTo>
                      <a:pt x="1326" y="191"/>
                    </a:lnTo>
                    <a:lnTo>
                      <a:pt x="1231" y="227"/>
                    </a:lnTo>
                    <a:lnTo>
                      <a:pt x="1143" y="271"/>
                    </a:lnTo>
                    <a:lnTo>
                      <a:pt x="1062" y="308"/>
                    </a:lnTo>
                    <a:lnTo>
                      <a:pt x="982" y="359"/>
                    </a:lnTo>
                    <a:lnTo>
                      <a:pt x="908" y="403"/>
                    </a:lnTo>
                    <a:lnTo>
                      <a:pt x="842" y="454"/>
                    </a:lnTo>
                    <a:lnTo>
                      <a:pt x="777" y="506"/>
                    </a:lnTo>
                    <a:lnTo>
                      <a:pt x="718" y="564"/>
                    </a:lnTo>
                    <a:lnTo>
                      <a:pt x="667" y="623"/>
                    </a:lnTo>
                    <a:lnTo>
                      <a:pt x="615" y="681"/>
                    </a:lnTo>
                    <a:lnTo>
                      <a:pt x="572" y="740"/>
                    </a:lnTo>
                    <a:lnTo>
                      <a:pt x="535" y="806"/>
                    </a:lnTo>
                    <a:lnTo>
                      <a:pt x="498" y="864"/>
                    </a:lnTo>
                    <a:lnTo>
                      <a:pt x="440" y="996"/>
                    </a:lnTo>
                    <a:lnTo>
                      <a:pt x="396" y="1135"/>
                    </a:lnTo>
                    <a:lnTo>
                      <a:pt x="367" y="1274"/>
                    </a:lnTo>
                    <a:lnTo>
                      <a:pt x="345" y="1413"/>
                    </a:lnTo>
                    <a:lnTo>
                      <a:pt x="337" y="1560"/>
                    </a:lnTo>
                    <a:lnTo>
                      <a:pt x="345" y="1706"/>
                    </a:lnTo>
                    <a:lnTo>
                      <a:pt x="359" y="1845"/>
                    </a:lnTo>
                    <a:lnTo>
                      <a:pt x="381" y="1992"/>
                    </a:lnTo>
                    <a:lnTo>
                      <a:pt x="410" y="2131"/>
                    </a:lnTo>
                    <a:lnTo>
                      <a:pt x="440" y="2270"/>
                    </a:lnTo>
                    <a:lnTo>
                      <a:pt x="484" y="2402"/>
                    </a:lnTo>
                    <a:lnTo>
                      <a:pt x="528" y="2526"/>
                    </a:lnTo>
                    <a:lnTo>
                      <a:pt x="572" y="2651"/>
                    </a:lnTo>
                    <a:lnTo>
                      <a:pt x="659" y="2871"/>
                    </a:lnTo>
                    <a:lnTo>
                      <a:pt x="747" y="3061"/>
                    </a:lnTo>
                    <a:lnTo>
                      <a:pt x="820" y="3200"/>
                    </a:lnTo>
                    <a:lnTo>
                      <a:pt x="894" y="3325"/>
                    </a:lnTo>
                    <a:lnTo>
                      <a:pt x="894" y="3325"/>
                    </a:lnTo>
                    <a:lnTo>
                      <a:pt x="806" y="3368"/>
                    </a:lnTo>
                    <a:lnTo>
                      <a:pt x="703" y="3427"/>
                    </a:lnTo>
                    <a:lnTo>
                      <a:pt x="586" y="3500"/>
                    </a:lnTo>
                    <a:lnTo>
                      <a:pt x="454" y="3595"/>
                    </a:lnTo>
                    <a:lnTo>
                      <a:pt x="388" y="3654"/>
                    </a:lnTo>
                    <a:lnTo>
                      <a:pt x="323" y="3713"/>
                    </a:lnTo>
                    <a:lnTo>
                      <a:pt x="257" y="3786"/>
                    </a:lnTo>
                    <a:lnTo>
                      <a:pt x="198" y="3852"/>
                    </a:lnTo>
                    <a:lnTo>
                      <a:pt x="147" y="3932"/>
                    </a:lnTo>
                    <a:lnTo>
                      <a:pt x="103" y="4013"/>
                    </a:lnTo>
                    <a:lnTo>
                      <a:pt x="59" y="4101"/>
                    </a:lnTo>
                    <a:lnTo>
                      <a:pt x="30" y="4196"/>
                    </a:lnTo>
                    <a:lnTo>
                      <a:pt x="8" y="4291"/>
                    </a:lnTo>
                    <a:lnTo>
                      <a:pt x="0" y="4394"/>
                    </a:lnTo>
                    <a:lnTo>
                      <a:pt x="0" y="4503"/>
                    </a:lnTo>
                    <a:lnTo>
                      <a:pt x="15" y="4613"/>
                    </a:lnTo>
                    <a:lnTo>
                      <a:pt x="52" y="4730"/>
                    </a:lnTo>
                    <a:lnTo>
                      <a:pt x="103" y="4855"/>
                    </a:lnTo>
                    <a:lnTo>
                      <a:pt x="169" y="4979"/>
                    </a:lnTo>
                    <a:lnTo>
                      <a:pt x="257" y="5111"/>
                    </a:lnTo>
                    <a:lnTo>
                      <a:pt x="359" y="5250"/>
                    </a:lnTo>
                    <a:lnTo>
                      <a:pt x="491" y="5389"/>
                    </a:lnTo>
                    <a:lnTo>
                      <a:pt x="637" y="5536"/>
                    </a:lnTo>
                    <a:lnTo>
                      <a:pt x="813" y="5682"/>
                    </a:lnTo>
                    <a:lnTo>
                      <a:pt x="1018" y="5836"/>
                    </a:lnTo>
                    <a:lnTo>
                      <a:pt x="1245" y="59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2"/>
              <p:cNvSpPr/>
              <p:nvPr/>
            </p:nvSpPr>
            <p:spPr>
              <a:xfrm>
                <a:off x="4617150" y="1636250"/>
                <a:ext cx="174275" cy="141175"/>
              </a:xfrm>
              <a:custGeom>
                <a:rect b="b" l="l" r="r" t="t"/>
                <a:pathLst>
                  <a:path extrusionOk="0" h="5647" w="6971">
                    <a:moveTo>
                      <a:pt x="3625" y="1"/>
                    </a:moveTo>
                    <a:lnTo>
                      <a:pt x="3522" y="8"/>
                    </a:lnTo>
                    <a:lnTo>
                      <a:pt x="3324" y="23"/>
                    </a:lnTo>
                    <a:lnTo>
                      <a:pt x="3141" y="59"/>
                    </a:lnTo>
                    <a:lnTo>
                      <a:pt x="2966" y="111"/>
                    </a:lnTo>
                    <a:lnTo>
                      <a:pt x="2797" y="177"/>
                    </a:lnTo>
                    <a:lnTo>
                      <a:pt x="2636" y="250"/>
                    </a:lnTo>
                    <a:lnTo>
                      <a:pt x="2490" y="330"/>
                    </a:lnTo>
                    <a:lnTo>
                      <a:pt x="2350" y="418"/>
                    </a:lnTo>
                    <a:lnTo>
                      <a:pt x="2219" y="513"/>
                    </a:lnTo>
                    <a:lnTo>
                      <a:pt x="2094" y="616"/>
                    </a:lnTo>
                    <a:lnTo>
                      <a:pt x="1984" y="711"/>
                    </a:lnTo>
                    <a:lnTo>
                      <a:pt x="1882" y="821"/>
                    </a:lnTo>
                    <a:lnTo>
                      <a:pt x="1787" y="923"/>
                    </a:lnTo>
                    <a:lnTo>
                      <a:pt x="1699" y="1019"/>
                    </a:lnTo>
                    <a:lnTo>
                      <a:pt x="1626" y="1121"/>
                    </a:lnTo>
                    <a:lnTo>
                      <a:pt x="1501" y="1290"/>
                    </a:lnTo>
                    <a:lnTo>
                      <a:pt x="1406" y="1436"/>
                    </a:lnTo>
                    <a:lnTo>
                      <a:pt x="1340" y="1560"/>
                    </a:lnTo>
                    <a:lnTo>
                      <a:pt x="1223" y="1663"/>
                    </a:lnTo>
                    <a:lnTo>
                      <a:pt x="1091" y="1780"/>
                    </a:lnTo>
                    <a:lnTo>
                      <a:pt x="930" y="1934"/>
                    </a:lnTo>
                    <a:lnTo>
                      <a:pt x="754" y="2132"/>
                    </a:lnTo>
                    <a:lnTo>
                      <a:pt x="659" y="2234"/>
                    </a:lnTo>
                    <a:lnTo>
                      <a:pt x="564" y="2351"/>
                    </a:lnTo>
                    <a:lnTo>
                      <a:pt x="476" y="2468"/>
                    </a:lnTo>
                    <a:lnTo>
                      <a:pt x="388" y="2600"/>
                    </a:lnTo>
                    <a:lnTo>
                      <a:pt x="308" y="2732"/>
                    </a:lnTo>
                    <a:lnTo>
                      <a:pt x="234" y="2871"/>
                    </a:lnTo>
                    <a:lnTo>
                      <a:pt x="168" y="3010"/>
                    </a:lnTo>
                    <a:lnTo>
                      <a:pt x="110" y="3157"/>
                    </a:lnTo>
                    <a:lnTo>
                      <a:pt x="59" y="3303"/>
                    </a:lnTo>
                    <a:lnTo>
                      <a:pt x="29" y="3457"/>
                    </a:lnTo>
                    <a:lnTo>
                      <a:pt x="7" y="3611"/>
                    </a:lnTo>
                    <a:lnTo>
                      <a:pt x="0" y="3764"/>
                    </a:lnTo>
                    <a:lnTo>
                      <a:pt x="7" y="3838"/>
                    </a:lnTo>
                    <a:lnTo>
                      <a:pt x="15" y="3918"/>
                    </a:lnTo>
                    <a:lnTo>
                      <a:pt x="29" y="3999"/>
                    </a:lnTo>
                    <a:lnTo>
                      <a:pt x="44" y="4072"/>
                    </a:lnTo>
                    <a:lnTo>
                      <a:pt x="73" y="4152"/>
                    </a:lnTo>
                    <a:lnTo>
                      <a:pt x="95" y="4233"/>
                    </a:lnTo>
                    <a:lnTo>
                      <a:pt x="132" y="4306"/>
                    </a:lnTo>
                    <a:lnTo>
                      <a:pt x="176" y="4387"/>
                    </a:lnTo>
                    <a:lnTo>
                      <a:pt x="220" y="4460"/>
                    </a:lnTo>
                    <a:lnTo>
                      <a:pt x="271" y="4541"/>
                    </a:lnTo>
                    <a:lnTo>
                      <a:pt x="330" y="4614"/>
                    </a:lnTo>
                    <a:lnTo>
                      <a:pt x="395" y="4694"/>
                    </a:lnTo>
                    <a:lnTo>
                      <a:pt x="461" y="4768"/>
                    </a:lnTo>
                    <a:lnTo>
                      <a:pt x="542" y="4841"/>
                    </a:lnTo>
                    <a:lnTo>
                      <a:pt x="630" y="4914"/>
                    </a:lnTo>
                    <a:lnTo>
                      <a:pt x="718" y="4987"/>
                    </a:lnTo>
                    <a:lnTo>
                      <a:pt x="820" y="5060"/>
                    </a:lnTo>
                    <a:lnTo>
                      <a:pt x="930" y="5134"/>
                    </a:lnTo>
                    <a:lnTo>
                      <a:pt x="1040" y="5200"/>
                    </a:lnTo>
                    <a:lnTo>
                      <a:pt x="1164" y="5273"/>
                    </a:lnTo>
                    <a:lnTo>
                      <a:pt x="1296" y="5339"/>
                    </a:lnTo>
                    <a:lnTo>
                      <a:pt x="1428" y="5397"/>
                    </a:lnTo>
                    <a:lnTo>
                      <a:pt x="1567" y="5449"/>
                    </a:lnTo>
                    <a:lnTo>
                      <a:pt x="1706" y="5492"/>
                    </a:lnTo>
                    <a:lnTo>
                      <a:pt x="1845" y="5536"/>
                    </a:lnTo>
                    <a:lnTo>
                      <a:pt x="1992" y="5566"/>
                    </a:lnTo>
                    <a:lnTo>
                      <a:pt x="2138" y="5595"/>
                    </a:lnTo>
                    <a:lnTo>
                      <a:pt x="2285" y="5617"/>
                    </a:lnTo>
                    <a:lnTo>
                      <a:pt x="2431" y="5632"/>
                    </a:lnTo>
                    <a:lnTo>
                      <a:pt x="2585" y="5639"/>
                    </a:lnTo>
                    <a:lnTo>
                      <a:pt x="2739" y="5646"/>
                    </a:lnTo>
                    <a:lnTo>
                      <a:pt x="2892" y="5639"/>
                    </a:lnTo>
                    <a:lnTo>
                      <a:pt x="3046" y="5632"/>
                    </a:lnTo>
                    <a:lnTo>
                      <a:pt x="3200" y="5624"/>
                    </a:lnTo>
                    <a:lnTo>
                      <a:pt x="3354" y="5602"/>
                    </a:lnTo>
                    <a:lnTo>
                      <a:pt x="3507" y="5580"/>
                    </a:lnTo>
                    <a:lnTo>
                      <a:pt x="3661" y="5551"/>
                    </a:lnTo>
                    <a:lnTo>
                      <a:pt x="3822" y="5522"/>
                    </a:lnTo>
                    <a:lnTo>
                      <a:pt x="3976" y="5485"/>
                    </a:lnTo>
                    <a:lnTo>
                      <a:pt x="4122" y="5441"/>
                    </a:lnTo>
                    <a:lnTo>
                      <a:pt x="4276" y="5397"/>
                    </a:lnTo>
                    <a:lnTo>
                      <a:pt x="4423" y="5346"/>
                    </a:lnTo>
                    <a:lnTo>
                      <a:pt x="4576" y="5295"/>
                    </a:lnTo>
                    <a:lnTo>
                      <a:pt x="4715" y="5236"/>
                    </a:lnTo>
                    <a:lnTo>
                      <a:pt x="4862" y="5178"/>
                    </a:lnTo>
                    <a:lnTo>
                      <a:pt x="5001" y="5112"/>
                    </a:lnTo>
                    <a:lnTo>
                      <a:pt x="5140" y="5038"/>
                    </a:lnTo>
                    <a:lnTo>
                      <a:pt x="5279" y="4965"/>
                    </a:lnTo>
                    <a:lnTo>
                      <a:pt x="5411" y="4892"/>
                    </a:lnTo>
                    <a:lnTo>
                      <a:pt x="5536" y="4811"/>
                    </a:lnTo>
                    <a:lnTo>
                      <a:pt x="5660" y="4731"/>
                    </a:lnTo>
                    <a:lnTo>
                      <a:pt x="5785" y="4643"/>
                    </a:lnTo>
                    <a:lnTo>
                      <a:pt x="5894" y="4555"/>
                    </a:lnTo>
                    <a:lnTo>
                      <a:pt x="6011" y="4460"/>
                    </a:lnTo>
                    <a:lnTo>
                      <a:pt x="6114" y="4365"/>
                    </a:lnTo>
                    <a:lnTo>
                      <a:pt x="6217" y="4270"/>
                    </a:lnTo>
                    <a:lnTo>
                      <a:pt x="6312" y="4167"/>
                    </a:lnTo>
                    <a:lnTo>
                      <a:pt x="6407" y="4072"/>
                    </a:lnTo>
                    <a:lnTo>
                      <a:pt x="6487" y="3962"/>
                    </a:lnTo>
                    <a:lnTo>
                      <a:pt x="6568" y="3860"/>
                    </a:lnTo>
                    <a:lnTo>
                      <a:pt x="6641" y="3750"/>
                    </a:lnTo>
                    <a:lnTo>
                      <a:pt x="6707" y="3640"/>
                    </a:lnTo>
                    <a:lnTo>
                      <a:pt x="6766" y="3530"/>
                    </a:lnTo>
                    <a:lnTo>
                      <a:pt x="6817" y="3413"/>
                    </a:lnTo>
                    <a:lnTo>
                      <a:pt x="6861" y="3303"/>
                    </a:lnTo>
                    <a:lnTo>
                      <a:pt x="6905" y="3186"/>
                    </a:lnTo>
                    <a:lnTo>
                      <a:pt x="6934" y="3069"/>
                    </a:lnTo>
                    <a:lnTo>
                      <a:pt x="6956" y="2952"/>
                    </a:lnTo>
                    <a:lnTo>
                      <a:pt x="6963" y="2827"/>
                    </a:lnTo>
                    <a:lnTo>
                      <a:pt x="6971" y="2710"/>
                    </a:lnTo>
                    <a:lnTo>
                      <a:pt x="6963" y="2586"/>
                    </a:lnTo>
                    <a:lnTo>
                      <a:pt x="6956" y="2468"/>
                    </a:lnTo>
                    <a:lnTo>
                      <a:pt x="6934" y="2344"/>
                    </a:lnTo>
                    <a:lnTo>
                      <a:pt x="6897" y="2219"/>
                    </a:lnTo>
                    <a:lnTo>
                      <a:pt x="6854" y="2102"/>
                    </a:lnTo>
                    <a:lnTo>
                      <a:pt x="6802" y="1978"/>
                    </a:lnTo>
                    <a:lnTo>
                      <a:pt x="6744" y="1853"/>
                    </a:lnTo>
                    <a:lnTo>
                      <a:pt x="6670" y="1729"/>
                    </a:lnTo>
                    <a:lnTo>
                      <a:pt x="6583" y="1604"/>
                    </a:lnTo>
                    <a:lnTo>
                      <a:pt x="6495" y="1487"/>
                    </a:lnTo>
                    <a:lnTo>
                      <a:pt x="6385" y="1363"/>
                    </a:lnTo>
                    <a:lnTo>
                      <a:pt x="6268" y="1246"/>
                    </a:lnTo>
                    <a:lnTo>
                      <a:pt x="6136" y="1121"/>
                    </a:lnTo>
                    <a:lnTo>
                      <a:pt x="5997" y="1004"/>
                    </a:lnTo>
                    <a:lnTo>
                      <a:pt x="5850" y="887"/>
                    </a:lnTo>
                    <a:lnTo>
                      <a:pt x="5704" y="777"/>
                    </a:lnTo>
                    <a:lnTo>
                      <a:pt x="5565" y="682"/>
                    </a:lnTo>
                    <a:lnTo>
                      <a:pt x="5426" y="587"/>
                    </a:lnTo>
                    <a:lnTo>
                      <a:pt x="5287" y="506"/>
                    </a:lnTo>
                    <a:lnTo>
                      <a:pt x="5155" y="426"/>
                    </a:lnTo>
                    <a:lnTo>
                      <a:pt x="5023" y="360"/>
                    </a:lnTo>
                    <a:lnTo>
                      <a:pt x="4891" y="294"/>
                    </a:lnTo>
                    <a:lnTo>
                      <a:pt x="4767" y="243"/>
                    </a:lnTo>
                    <a:lnTo>
                      <a:pt x="4642" y="191"/>
                    </a:lnTo>
                    <a:lnTo>
                      <a:pt x="4518" y="147"/>
                    </a:lnTo>
                    <a:lnTo>
                      <a:pt x="4401" y="111"/>
                    </a:lnTo>
                    <a:lnTo>
                      <a:pt x="4283" y="74"/>
                    </a:lnTo>
                    <a:lnTo>
                      <a:pt x="4166" y="52"/>
                    </a:lnTo>
                    <a:lnTo>
                      <a:pt x="4049" y="30"/>
                    </a:lnTo>
                    <a:lnTo>
                      <a:pt x="3939" y="16"/>
                    </a:lnTo>
                    <a:lnTo>
                      <a:pt x="3830" y="8"/>
                    </a:lnTo>
                    <a:lnTo>
                      <a:pt x="3727"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2"/>
              <p:cNvSpPr/>
              <p:nvPr/>
            </p:nvSpPr>
            <p:spPr>
              <a:xfrm>
                <a:off x="4617150" y="1636250"/>
                <a:ext cx="174275" cy="141175"/>
              </a:xfrm>
              <a:custGeom>
                <a:rect b="b" l="l" r="r" t="t"/>
                <a:pathLst>
                  <a:path extrusionOk="0" fill="none" h="5647" w="6971">
                    <a:moveTo>
                      <a:pt x="1340" y="1560"/>
                    </a:moveTo>
                    <a:lnTo>
                      <a:pt x="1340" y="1560"/>
                    </a:lnTo>
                    <a:lnTo>
                      <a:pt x="1406" y="1436"/>
                    </a:lnTo>
                    <a:lnTo>
                      <a:pt x="1501" y="1290"/>
                    </a:lnTo>
                    <a:lnTo>
                      <a:pt x="1626" y="1121"/>
                    </a:lnTo>
                    <a:lnTo>
                      <a:pt x="1699" y="1019"/>
                    </a:lnTo>
                    <a:lnTo>
                      <a:pt x="1787" y="923"/>
                    </a:lnTo>
                    <a:lnTo>
                      <a:pt x="1882" y="821"/>
                    </a:lnTo>
                    <a:lnTo>
                      <a:pt x="1984" y="711"/>
                    </a:lnTo>
                    <a:lnTo>
                      <a:pt x="2094" y="616"/>
                    </a:lnTo>
                    <a:lnTo>
                      <a:pt x="2219" y="513"/>
                    </a:lnTo>
                    <a:lnTo>
                      <a:pt x="2350" y="418"/>
                    </a:lnTo>
                    <a:lnTo>
                      <a:pt x="2490" y="330"/>
                    </a:lnTo>
                    <a:lnTo>
                      <a:pt x="2636" y="250"/>
                    </a:lnTo>
                    <a:lnTo>
                      <a:pt x="2797" y="177"/>
                    </a:lnTo>
                    <a:lnTo>
                      <a:pt x="2966" y="111"/>
                    </a:lnTo>
                    <a:lnTo>
                      <a:pt x="3141" y="59"/>
                    </a:lnTo>
                    <a:lnTo>
                      <a:pt x="3324" y="23"/>
                    </a:lnTo>
                    <a:lnTo>
                      <a:pt x="3522" y="8"/>
                    </a:lnTo>
                    <a:lnTo>
                      <a:pt x="3625" y="1"/>
                    </a:lnTo>
                    <a:lnTo>
                      <a:pt x="3727" y="1"/>
                    </a:lnTo>
                    <a:lnTo>
                      <a:pt x="3830" y="8"/>
                    </a:lnTo>
                    <a:lnTo>
                      <a:pt x="3939" y="16"/>
                    </a:lnTo>
                    <a:lnTo>
                      <a:pt x="4049" y="30"/>
                    </a:lnTo>
                    <a:lnTo>
                      <a:pt x="4166" y="52"/>
                    </a:lnTo>
                    <a:lnTo>
                      <a:pt x="4283" y="74"/>
                    </a:lnTo>
                    <a:lnTo>
                      <a:pt x="4401" y="111"/>
                    </a:lnTo>
                    <a:lnTo>
                      <a:pt x="4518" y="147"/>
                    </a:lnTo>
                    <a:lnTo>
                      <a:pt x="4642" y="191"/>
                    </a:lnTo>
                    <a:lnTo>
                      <a:pt x="4767" y="243"/>
                    </a:lnTo>
                    <a:lnTo>
                      <a:pt x="4891" y="294"/>
                    </a:lnTo>
                    <a:lnTo>
                      <a:pt x="5023" y="360"/>
                    </a:lnTo>
                    <a:lnTo>
                      <a:pt x="5155" y="426"/>
                    </a:lnTo>
                    <a:lnTo>
                      <a:pt x="5287" y="506"/>
                    </a:lnTo>
                    <a:lnTo>
                      <a:pt x="5426" y="587"/>
                    </a:lnTo>
                    <a:lnTo>
                      <a:pt x="5565" y="682"/>
                    </a:lnTo>
                    <a:lnTo>
                      <a:pt x="5704" y="777"/>
                    </a:lnTo>
                    <a:lnTo>
                      <a:pt x="5850" y="887"/>
                    </a:lnTo>
                    <a:lnTo>
                      <a:pt x="5997" y="1004"/>
                    </a:lnTo>
                    <a:lnTo>
                      <a:pt x="5997" y="1004"/>
                    </a:lnTo>
                    <a:lnTo>
                      <a:pt x="6136" y="1121"/>
                    </a:lnTo>
                    <a:lnTo>
                      <a:pt x="6268" y="1246"/>
                    </a:lnTo>
                    <a:lnTo>
                      <a:pt x="6385" y="1363"/>
                    </a:lnTo>
                    <a:lnTo>
                      <a:pt x="6495" y="1487"/>
                    </a:lnTo>
                    <a:lnTo>
                      <a:pt x="6583" y="1604"/>
                    </a:lnTo>
                    <a:lnTo>
                      <a:pt x="6670" y="1729"/>
                    </a:lnTo>
                    <a:lnTo>
                      <a:pt x="6744" y="1853"/>
                    </a:lnTo>
                    <a:lnTo>
                      <a:pt x="6802" y="1978"/>
                    </a:lnTo>
                    <a:lnTo>
                      <a:pt x="6854" y="2102"/>
                    </a:lnTo>
                    <a:lnTo>
                      <a:pt x="6897" y="2219"/>
                    </a:lnTo>
                    <a:lnTo>
                      <a:pt x="6934" y="2344"/>
                    </a:lnTo>
                    <a:lnTo>
                      <a:pt x="6956" y="2468"/>
                    </a:lnTo>
                    <a:lnTo>
                      <a:pt x="6963" y="2586"/>
                    </a:lnTo>
                    <a:lnTo>
                      <a:pt x="6971" y="2710"/>
                    </a:lnTo>
                    <a:lnTo>
                      <a:pt x="6963" y="2827"/>
                    </a:lnTo>
                    <a:lnTo>
                      <a:pt x="6956" y="2952"/>
                    </a:lnTo>
                    <a:lnTo>
                      <a:pt x="6934" y="3069"/>
                    </a:lnTo>
                    <a:lnTo>
                      <a:pt x="6905" y="3186"/>
                    </a:lnTo>
                    <a:lnTo>
                      <a:pt x="6861" y="3303"/>
                    </a:lnTo>
                    <a:lnTo>
                      <a:pt x="6817" y="3413"/>
                    </a:lnTo>
                    <a:lnTo>
                      <a:pt x="6766" y="3530"/>
                    </a:lnTo>
                    <a:lnTo>
                      <a:pt x="6707" y="3640"/>
                    </a:lnTo>
                    <a:lnTo>
                      <a:pt x="6641" y="3750"/>
                    </a:lnTo>
                    <a:lnTo>
                      <a:pt x="6568" y="3860"/>
                    </a:lnTo>
                    <a:lnTo>
                      <a:pt x="6487" y="3962"/>
                    </a:lnTo>
                    <a:lnTo>
                      <a:pt x="6407" y="4072"/>
                    </a:lnTo>
                    <a:lnTo>
                      <a:pt x="6312" y="4167"/>
                    </a:lnTo>
                    <a:lnTo>
                      <a:pt x="6217" y="4270"/>
                    </a:lnTo>
                    <a:lnTo>
                      <a:pt x="6114" y="4365"/>
                    </a:lnTo>
                    <a:lnTo>
                      <a:pt x="6011" y="4460"/>
                    </a:lnTo>
                    <a:lnTo>
                      <a:pt x="5894" y="4555"/>
                    </a:lnTo>
                    <a:lnTo>
                      <a:pt x="5785" y="4643"/>
                    </a:lnTo>
                    <a:lnTo>
                      <a:pt x="5660" y="4731"/>
                    </a:lnTo>
                    <a:lnTo>
                      <a:pt x="5536" y="4811"/>
                    </a:lnTo>
                    <a:lnTo>
                      <a:pt x="5411" y="4892"/>
                    </a:lnTo>
                    <a:lnTo>
                      <a:pt x="5279" y="4965"/>
                    </a:lnTo>
                    <a:lnTo>
                      <a:pt x="5140" y="5038"/>
                    </a:lnTo>
                    <a:lnTo>
                      <a:pt x="5001" y="5112"/>
                    </a:lnTo>
                    <a:lnTo>
                      <a:pt x="4862" y="5178"/>
                    </a:lnTo>
                    <a:lnTo>
                      <a:pt x="4715" y="5236"/>
                    </a:lnTo>
                    <a:lnTo>
                      <a:pt x="4576" y="5295"/>
                    </a:lnTo>
                    <a:lnTo>
                      <a:pt x="4423" y="5346"/>
                    </a:lnTo>
                    <a:lnTo>
                      <a:pt x="4276" y="5397"/>
                    </a:lnTo>
                    <a:lnTo>
                      <a:pt x="4122" y="5441"/>
                    </a:lnTo>
                    <a:lnTo>
                      <a:pt x="3976" y="5485"/>
                    </a:lnTo>
                    <a:lnTo>
                      <a:pt x="3822" y="5522"/>
                    </a:lnTo>
                    <a:lnTo>
                      <a:pt x="3661" y="5551"/>
                    </a:lnTo>
                    <a:lnTo>
                      <a:pt x="3507" y="5580"/>
                    </a:lnTo>
                    <a:lnTo>
                      <a:pt x="3354" y="5602"/>
                    </a:lnTo>
                    <a:lnTo>
                      <a:pt x="3200" y="5624"/>
                    </a:lnTo>
                    <a:lnTo>
                      <a:pt x="3046" y="5632"/>
                    </a:lnTo>
                    <a:lnTo>
                      <a:pt x="2892" y="5639"/>
                    </a:lnTo>
                    <a:lnTo>
                      <a:pt x="2739" y="5646"/>
                    </a:lnTo>
                    <a:lnTo>
                      <a:pt x="2585" y="5639"/>
                    </a:lnTo>
                    <a:lnTo>
                      <a:pt x="2431" y="5632"/>
                    </a:lnTo>
                    <a:lnTo>
                      <a:pt x="2285" y="5617"/>
                    </a:lnTo>
                    <a:lnTo>
                      <a:pt x="2138" y="5595"/>
                    </a:lnTo>
                    <a:lnTo>
                      <a:pt x="1992" y="5566"/>
                    </a:lnTo>
                    <a:lnTo>
                      <a:pt x="1845" y="5536"/>
                    </a:lnTo>
                    <a:lnTo>
                      <a:pt x="1706" y="5492"/>
                    </a:lnTo>
                    <a:lnTo>
                      <a:pt x="1567" y="5449"/>
                    </a:lnTo>
                    <a:lnTo>
                      <a:pt x="1428" y="5397"/>
                    </a:lnTo>
                    <a:lnTo>
                      <a:pt x="1296" y="5339"/>
                    </a:lnTo>
                    <a:lnTo>
                      <a:pt x="1164" y="5273"/>
                    </a:lnTo>
                    <a:lnTo>
                      <a:pt x="1164" y="5273"/>
                    </a:lnTo>
                    <a:lnTo>
                      <a:pt x="1040" y="5200"/>
                    </a:lnTo>
                    <a:lnTo>
                      <a:pt x="930" y="5134"/>
                    </a:lnTo>
                    <a:lnTo>
                      <a:pt x="820" y="5060"/>
                    </a:lnTo>
                    <a:lnTo>
                      <a:pt x="718" y="4987"/>
                    </a:lnTo>
                    <a:lnTo>
                      <a:pt x="630" y="4914"/>
                    </a:lnTo>
                    <a:lnTo>
                      <a:pt x="542" y="4841"/>
                    </a:lnTo>
                    <a:lnTo>
                      <a:pt x="461" y="4768"/>
                    </a:lnTo>
                    <a:lnTo>
                      <a:pt x="395" y="4694"/>
                    </a:lnTo>
                    <a:lnTo>
                      <a:pt x="330" y="4614"/>
                    </a:lnTo>
                    <a:lnTo>
                      <a:pt x="271" y="4541"/>
                    </a:lnTo>
                    <a:lnTo>
                      <a:pt x="220" y="4460"/>
                    </a:lnTo>
                    <a:lnTo>
                      <a:pt x="176" y="4387"/>
                    </a:lnTo>
                    <a:lnTo>
                      <a:pt x="132" y="4306"/>
                    </a:lnTo>
                    <a:lnTo>
                      <a:pt x="95" y="4233"/>
                    </a:lnTo>
                    <a:lnTo>
                      <a:pt x="73" y="4152"/>
                    </a:lnTo>
                    <a:lnTo>
                      <a:pt x="44" y="4072"/>
                    </a:lnTo>
                    <a:lnTo>
                      <a:pt x="29" y="3999"/>
                    </a:lnTo>
                    <a:lnTo>
                      <a:pt x="15" y="3918"/>
                    </a:lnTo>
                    <a:lnTo>
                      <a:pt x="7" y="3838"/>
                    </a:lnTo>
                    <a:lnTo>
                      <a:pt x="0" y="3764"/>
                    </a:lnTo>
                    <a:lnTo>
                      <a:pt x="7" y="3611"/>
                    </a:lnTo>
                    <a:lnTo>
                      <a:pt x="29" y="3457"/>
                    </a:lnTo>
                    <a:lnTo>
                      <a:pt x="59" y="3303"/>
                    </a:lnTo>
                    <a:lnTo>
                      <a:pt x="110" y="3157"/>
                    </a:lnTo>
                    <a:lnTo>
                      <a:pt x="168" y="3010"/>
                    </a:lnTo>
                    <a:lnTo>
                      <a:pt x="234" y="2871"/>
                    </a:lnTo>
                    <a:lnTo>
                      <a:pt x="308" y="2732"/>
                    </a:lnTo>
                    <a:lnTo>
                      <a:pt x="388" y="2600"/>
                    </a:lnTo>
                    <a:lnTo>
                      <a:pt x="476" y="2468"/>
                    </a:lnTo>
                    <a:lnTo>
                      <a:pt x="564" y="2351"/>
                    </a:lnTo>
                    <a:lnTo>
                      <a:pt x="659" y="2234"/>
                    </a:lnTo>
                    <a:lnTo>
                      <a:pt x="754" y="2132"/>
                    </a:lnTo>
                    <a:lnTo>
                      <a:pt x="930" y="1934"/>
                    </a:lnTo>
                    <a:lnTo>
                      <a:pt x="1091" y="1780"/>
                    </a:lnTo>
                    <a:lnTo>
                      <a:pt x="1223" y="1663"/>
                    </a:lnTo>
                    <a:lnTo>
                      <a:pt x="1340" y="156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2"/>
              <p:cNvSpPr/>
              <p:nvPr/>
            </p:nvSpPr>
            <p:spPr>
              <a:xfrm>
                <a:off x="4288575" y="2928225"/>
                <a:ext cx="161825" cy="97050"/>
              </a:xfrm>
              <a:custGeom>
                <a:rect b="b" l="l" r="r" t="t"/>
                <a:pathLst>
                  <a:path extrusionOk="0" h="3882" w="6473">
                    <a:moveTo>
                      <a:pt x="3068" y="1"/>
                    </a:moveTo>
                    <a:lnTo>
                      <a:pt x="2907" y="8"/>
                    </a:lnTo>
                    <a:lnTo>
                      <a:pt x="2746" y="23"/>
                    </a:lnTo>
                    <a:lnTo>
                      <a:pt x="2585" y="38"/>
                    </a:lnTo>
                    <a:lnTo>
                      <a:pt x="2424" y="60"/>
                    </a:lnTo>
                    <a:lnTo>
                      <a:pt x="2270" y="89"/>
                    </a:lnTo>
                    <a:lnTo>
                      <a:pt x="2123" y="118"/>
                    </a:lnTo>
                    <a:lnTo>
                      <a:pt x="1977" y="155"/>
                    </a:lnTo>
                    <a:lnTo>
                      <a:pt x="1831" y="191"/>
                    </a:lnTo>
                    <a:lnTo>
                      <a:pt x="1691" y="235"/>
                    </a:lnTo>
                    <a:lnTo>
                      <a:pt x="1560" y="279"/>
                    </a:lnTo>
                    <a:lnTo>
                      <a:pt x="1428" y="330"/>
                    </a:lnTo>
                    <a:lnTo>
                      <a:pt x="1303" y="389"/>
                    </a:lnTo>
                    <a:lnTo>
                      <a:pt x="1179" y="440"/>
                    </a:lnTo>
                    <a:lnTo>
                      <a:pt x="1062" y="506"/>
                    </a:lnTo>
                    <a:lnTo>
                      <a:pt x="945" y="572"/>
                    </a:lnTo>
                    <a:lnTo>
                      <a:pt x="842" y="638"/>
                    </a:lnTo>
                    <a:lnTo>
                      <a:pt x="740" y="704"/>
                    </a:lnTo>
                    <a:lnTo>
                      <a:pt x="644" y="777"/>
                    </a:lnTo>
                    <a:lnTo>
                      <a:pt x="556" y="858"/>
                    </a:lnTo>
                    <a:lnTo>
                      <a:pt x="469" y="938"/>
                    </a:lnTo>
                    <a:lnTo>
                      <a:pt x="388" y="1019"/>
                    </a:lnTo>
                    <a:lnTo>
                      <a:pt x="322" y="1099"/>
                    </a:lnTo>
                    <a:lnTo>
                      <a:pt x="256" y="1187"/>
                    </a:lnTo>
                    <a:lnTo>
                      <a:pt x="198" y="1275"/>
                    </a:lnTo>
                    <a:lnTo>
                      <a:pt x="146" y="1363"/>
                    </a:lnTo>
                    <a:lnTo>
                      <a:pt x="103" y="1458"/>
                    </a:lnTo>
                    <a:lnTo>
                      <a:pt x="66" y="1553"/>
                    </a:lnTo>
                    <a:lnTo>
                      <a:pt x="37" y="1648"/>
                    </a:lnTo>
                    <a:lnTo>
                      <a:pt x="15" y="1744"/>
                    </a:lnTo>
                    <a:lnTo>
                      <a:pt x="7" y="1839"/>
                    </a:lnTo>
                    <a:lnTo>
                      <a:pt x="0" y="1941"/>
                    </a:lnTo>
                    <a:lnTo>
                      <a:pt x="7" y="2044"/>
                    </a:lnTo>
                    <a:lnTo>
                      <a:pt x="15" y="2139"/>
                    </a:lnTo>
                    <a:lnTo>
                      <a:pt x="37" y="2234"/>
                    </a:lnTo>
                    <a:lnTo>
                      <a:pt x="66" y="2329"/>
                    </a:lnTo>
                    <a:lnTo>
                      <a:pt x="103" y="2425"/>
                    </a:lnTo>
                    <a:lnTo>
                      <a:pt x="146" y="2520"/>
                    </a:lnTo>
                    <a:lnTo>
                      <a:pt x="198" y="2608"/>
                    </a:lnTo>
                    <a:lnTo>
                      <a:pt x="256" y="2695"/>
                    </a:lnTo>
                    <a:lnTo>
                      <a:pt x="322" y="2783"/>
                    </a:lnTo>
                    <a:lnTo>
                      <a:pt x="388" y="2864"/>
                    </a:lnTo>
                    <a:lnTo>
                      <a:pt x="469" y="2944"/>
                    </a:lnTo>
                    <a:lnTo>
                      <a:pt x="556" y="3025"/>
                    </a:lnTo>
                    <a:lnTo>
                      <a:pt x="644" y="3106"/>
                    </a:lnTo>
                    <a:lnTo>
                      <a:pt x="740" y="3179"/>
                    </a:lnTo>
                    <a:lnTo>
                      <a:pt x="842" y="3245"/>
                    </a:lnTo>
                    <a:lnTo>
                      <a:pt x="945" y="3311"/>
                    </a:lnTo>
                    <a:lnTo>
                      <a:pt x="1062" y="3376"/>
                    </a:lnTo>
                    <a:lnTo>
                      <a:pt x="1179" y="3435"/>
                    </a:lnTo>
                    <a:lnTo>
                      <a:pt x="1303" y="3494"/>
                    </a:lnTo>
                    <a:lnTo>
                      <a:pt x="1428" y="3552"/>
                    </a:lnTo>
                    <a:lnTo>
                      <a:pt x="1560" y="3603"/>
                    </a:lnTo>
                    <a:lnTo>
                      <a:pt x="1691" y="3647"/>
                    </a:lnTo>
                    <a:lnTo>
                      <a:pt x="1831" y="3691"/>
                    </a:lnTo>
                    <a:lnTo>
                      <a:pt x="1977" y="3728"/>
                    </a:lnTo>
                    <a:lnTo>
                      <a:pt x="2123" y="3765"/>
                    </a:lnTo>
                    <a:lnTo>
                      <a:pt x="2270" y="3794"/>
                    </a:lnTo>
                    <a:lnTo>
                      <a:pt x="2424" y="3823"/>
                    </a:lnTo>
                    <a:lnTo>
                      <a:pt x="2585" y="3845"/>
                    </a:lnTo>
                    <a:lnTo>
                      <a:pt x="2746" y="3860"/>
                    </a:lnTo>
                    <a:lnTo>
                      <a:pt x="2907" y="3874"/>
                    </a:lnTo>
                    <a:lnTo>
                      <a:pt x="3068" y="3882"/>
                    </a:lnTo>
                    <a:lnTo>
                      <a:pt x="3405" y="3882"/>
                    </a:lnTo>
                    <a:lnTo>
                      <a:pt x="3566" y="3874"/>
                    </a:lnTo>
                    <a:lnTo>
                      <a:pt x="3727" y="3860"/>
                    </a:lnTo>
                    <a:lnTo>
                      <a:pt x="3888" y="3845"/>
                    </a:lnTo>
                    <a:lnTo>
                      <a:pt x="4042" y="3823"/>
                    </a:lnTo>
                    <a:lnTo>
                      <a:pt x="4196" y="3794"/>
                    </a:lnTo>
                    <a:lnTo>
                      <a:pt x="4349" y="3765"/>
                    </a:lnTo>
                    <a:lnTo>
                      <a:pt x="4496" y="3728"/>
                    </a:lnTo>
                    <a:lnTo>
                      <a:pt x="4635" y="3691"/>
                    </a:lnTo>
                    <a:lnTo>
                      <a:pt x="4774" y="3647"/>
                    </a:lnTo>
                    <a:lnTo>
                      <a:pt x="4913" y="3603"/>
                    </a:lnTo>
                    <a:lnTo>
                      <a:pt x="5045" y="3552"/>
                    </a:lnTo>
                    <a:lnTo>
                      <a:pt x="5169" y="3494"/>
                    </a:lnTo>
                    <a:lnTo>
                      <a:pt x="5294" y="3435"/>
                    </a:lnTo>
                    <a:lnTo>
                      <a:pt x="5411" y="3376"/>
                    </a:lnTo>
                    <a:lnTo>
                      <a:pt x="5521" y="3311"/>
                    </a:lnTo>
                    <a:lnTo>
                      <a:pt x="5631" y="3245"/>
                    </a:lnTo>
                    <a:lnTo>
                      <a:pt x="5733" y="3179"/>
                    </a:lnTo>
                    <a:lnTo>
                      <a:pt x="5828" y="3106"/>
                    </a:lnTo>
                    <a:lnTo>
                      <a:pt x="5916" y="3025"/>
                    </a:lnTo>
                    <a:lnTo>
                      <a:pt x="6004" y="2944"/>
                    </a:lnTo>
                    <a:lnTo>
                      <a:pt x="6077" y="2864"/>
                    </a:lnTo>
                    <a:lnTo>
                      <a:pt x="6151" y="2783"/>
                    </a:lnTo>
                    <a:lnTo>
                      <a:pt x="6216" y="2695"/>
                    </a:lnTo>
                    <a:lnTo>
                      <a:pt x="6275" y="2608"/>
                    </a:lnTo>
                    <a:lnTo>
                      <a:pt x="6326" y="2520"/>
                    </a:lnTo>
                    <a:lnTo>
                      <a:pt x="6370" y="2425"/>
                    </a:lnTo>
                    <a:lnTo>
                      <a:pt x="6407" y="2329"/>
                    </a:lnTo>
                    <a:lnTo>
                      <a:pt x="6429" y="2234"/>
                    </a:lnTo>
                    <a:lnTo>
                      <a:pt x="6451" y="2139"/>
                    </a:lnTo>
                    <a:lnTo>
                      <a:pt x="6465" y="2044"/>
                    </a:lnTo>
                    <a:lnTo>
                      <a:pt x="6473" y="1941"/>
                    </a:lnTo>
                    <a:lnTo>
                      <a:pt x="6465" y="1839"/>
                    </a:lnTo>
                    <a:lnTo>
                      <a:pt x="6451" y="1744"/>
                    </a:lnTo>
                    <a:lnTo>
                      <a:pt x="6429" y="1648"/>
                    </a:lnTo>
                    <a:lnTo>
                      <a:pt x="6407" y="1553"/>
                    </a:lnTo>
                    <a:lnTo>
                      <a:pt x="6370" y="1458"/>
                    </a:lnTo>
                    <a:lnTo>
                      <a:pt x="6326" y="1363"/>
                    </a:lnTo>
                    <a:lnTo>
                      <a:pt x="6275" y="1275"/>
                    </a:lnTo>
                    <a:lnTo>
                      <a:pt x="6216" y="1187"/>
                    </a:lnTo>
                    <a:lnTo>
                      <a:pt x="6151" y="1099"/>
                    </a:lnTo>
                    <a:lnTo>
                      <a:pt x="6077" y="1019"/>
                    </a:lnTo>
                    <a:lnTo>
                      <a:pt x="6004" y="938"/>
                    </a:lnTo>
                    <a:lnTo>
                      <a:pt x="5916" y="858"/>
                    </a:lnTo>
                    <a:lnTo>
                      <a:pt x="5828" y="777"/>
                    </a:lnTo>
                    <a:lnTo>
                      <a:pt x="5733" y="704"/>
                    </a:lnTo>
                    <a:lnTo>
                      <a:pt x="5631" y="638"/>
                    </a:lnTo>
                    <a:lnTo>
                      <a:pt x="5521" y="572"/>
                    </a:lnTo>
                    <a:lnTo>
                      <a:pt x="5411" y="506"/>
                    </a:lnTo>
                    <a:lnTo>
                      <a:pt x="5294" y="440"/>
                    </a:lnTo>
                    <a:lnTo>
                      <a:pt x="5169" y="389"/>
                    </a:lnTo>
                    <a:lnTo>
                      <a:pt x="5045" y="330"/>
                    </a:lnTo>
                    <a:lnTo>
                      <a:pt x="4913" y="279"/>
                    </a:lnTo>
                    <a:lnTo>
                      <a:pt x="4774" y="235"/>
                    </a:lnTo>
                    <a:lnTo>
                      <a:pt x="4635" y="191"/>
                    </a:lnTo>
                    <a:lnTo>
                      <a:pt x="4496" y="155"/>
                    </a:lnTo>
                    <a:lnTo>
                      <a:pt x="4349" y="118"/>
                    </a:lnTo>
                    <a:lnTo>
                      <a:pt x="4196" y="89"/>
                    </a:lnTo>
                    <a:lnTo>
                      <a:pt x="4042" y="60"/>
                    </a:lnTo>
                    <a:lnTo>
                      <a:pt x="3888" y="38"/>
                    </a:lnTo>
                    <a:lnTo>
                      <a:pt x="3727" y="23"/>
                    </a:lnTo>
                    <a:lnTo>
                      <a:pt x="3566" y="8"/>
                    </a:lnTo>
                    <a:lnTo>
                      <a:pt x="340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2"/>
              <p:cNvSpPr/>
              <p:nvPr/>
            </p:nvSpPr>
            <p:spPr>
              <a:xfrm>
                <a:off x="4689075" y="3371225"/>
                <a:ext cx="265625" cy="369225"/>
              </a:xfrm>
              <a:custGeom>
                <a:rect b="b" l="l" r="r" t="t"/>
                <a:pathLst>
                  <a:path extrusionOk="0" h="14769" w="10625">
                    <a:moveTo>
                      <a:pt x="7938" y="0"/>
                    </a:moveTo>
                    <a:lnTo>
                      <a:pt x="7879" y="8"/>
                    </a:lnTo>
                    <a:lnTo>
                      <a:pt x="7821" y="30"/>
                    </a:lnTo>
                    <a:lnTo>
                      <a:pt x="7755" y="59"/>
                    </a:lnTo>
                    <a:lnTo>
                      <a:pt x="7689" y="96"/>
                    </a:lnTo>
                    <a:lnTo>
                      <a:pt x="7630" y="147"/>
                    </a:lnTo>
                    <a:lnTo>
                      <a:pt x="7564" y="205"/>
                    </a:lnTo>
                    <a:lnTo>
                      <a:pt x="7498" y="279"/>
                    </a:lnTo>
                    <a:lnTo>
                      <a:pt x="7433" y="352"/>
                    </a:lnTo>
                    <a:lnTo>
                      <a:pt x="7367" y="440"/>
                    </a:lnTo>
                    <a:lnTo>
                      <a:pt x="7308" y="528"/>
                    </a:lnTo>
                    <a:lnTo>
                      <a:pt x="7176" y="733"/>
                    </a:lnTo>
                    <a:lnTo>
                      <a:pt x="7052" y="960"/>
                    </a:lnTo>
                    <a:lnTo>
                      <a:pt x="6927" y="1201"/>
                    </a:lnTo>
                    <a:lnTo>
                      <a:pt x="6810" y="1450"/>
                    </a:lnTo>
                    <a:lnTo>
                      <a:pt x="6693" y="1714"/>
                    </a:lnTo>
                    <a:lnTo>
                      <a:pt x="6583" y="1977"/>
                    </a:lnTo>
                    <a:lnTo>
                      <a:pt x="6488" y="2241"/>
                    </a:lnTo>
                    <a:lnTo>
                      <a:pt x="6305" y="2739"/>
                    </a:lnTo>
                    <a:lnTo>
                      <a:pt x="6158" y="3171"/>
                    </a:lnTo>
                    <a:lnTo>
                      <a:pt x="6093" y="3369"/>
                    </a:lnTo>
                    <a:lnTo>
                      <a:pt x="6012" y="3574"/>
                    </a:lnTo>
                    <a:lnTo>
                      <a:pt x="5917" y="3779"/>
                    </a:lnTo>
                    <a:lnTo>
                      <a:pt x="5800" y="3998"/>
                    </a:lnTo>
                    <a:lnTo>
                      <a:pt x="5668" y="4225"/>
                    </a:lnTo>
                    <a:lnTo>
                      <a:pt x="5514" y="4467"/>
                    </a:lnTo>
                    <a:lnTo>
                      <a:pt x="5338" y="4716"/>
                    </a:lnTo>
                    <a:lnTo>
                      <a:pt x="5141" y="4987"/>
                    </a:lnTo>
                    <a:lnTo>
                      <a:pt x="4914" y="5265"/>
                    </a:lnTo>
                    <a:lnTo>
                      <a:pt x="4665" y="5565"/>
                    </a:lnTo>
                    <a:lnTo>
                      <a:pt x="4379" y="5880"/>
                    </a:lnTo>
                    <a:lnTo>
                      <a:pt x="4072" y="6209"/>
                    </a:lnTo>
                    <a:lnTo>
                      <a:pt x="3720" y="6568"/>
                    </a:lnTo>
                    <a:lnTo>
                      <a:pt x="3340" y="6942"/>
                    </a:lnTo>
                    <a:lnTo>
                      <a:pt x="2929" y="7344"/>
                    </a:lnTo>
                    <a:lnTo>
                      <a:pt x="2476" y="7769"/>
                    </a:lnTo>
                    <a:lnTo>
                      <a:pt x="2241" y="7981"/>
                    </a:lnTo>
                    <a:lnTo>
                      <a:pt x="2029" y="8201"/>
                    </a:lnTo>
                    <a:lnTo>
                      <a:pt x="1831" y="8421"/>
                    </a:lnTo>
                    <a:lnTo>
                      <a:pt x="1641" y="8633"/>
                    </a:lnTo>
                    <a:lnTo>
                      <a:pt x="1472" y="8845"/>
                    </a:lnTo>
                    <a:lnTo>
                      <a:pt x="1311" y="9050"/>
                    </a:lnTo>
                    <a:lnTo>
                      <a:pt x="1158" y="9263"/>
                    </a:lnTo>
                    <a:lnTo>
                      <a:pt x="1026" y="9460"/>
                    </a:lnTo>
                    <a:lnTo>
                      <a:pt x="901" y="9658"/>
                    </a:lnTo>
                    <a:lnTo>
                      <a:pt x="784" y="9856"/>
                    </a:lnTo>
                    <a:lnTo>
                      <a:pt x="682" y="10046"/>
                    </a:lnTo>
                    <a:lnTo>
                      <a:pt x="586" y="10237"/>
                    </a:lnTo>
                    <a:lnTo>
                      <a:pt x="499" y="10412"/>
                    </a:lnTo>
                    <a:lnTo>
                      <a:pt x="425" y="10588"/>
                    </a:lnTo>
                    <a:lnTo>
                      <a:pt x="359" y="10756"/>
                    </a:lnTo>
                    <a:lnTo>
                      <a:pt x="301" y="10918"/>
                    </a:lnTo>
                    <a:lnTo>
                      <a:pt x="242" y="11079"/>
                    </a:lnTo>
                    <a:lnTo>
                      <a:pt x="198" y="11225"/>
                    </a:lnTo>
                    <a:lnTo>
                      <a:pt x="125" y="11496"/>
                    </a:lnTo>
                    <a:lnTo>
                      <a:pt x="74" y="11738"/>
                    </a:lnTo>
                    <a:lnTo>
                      <a:pt x="45" y="11943"/>
                    </a:lnTo>
                    <a:lnTo>
                      <a:pt x="23" y="12104"/>
                    </a:lnTo>
                    <a:lnTo>
                      <a:pt x="15" y="12228"/>
                    </a:lnTo>
                    <a:lnTo>
                      <a:pt x="15" y="12331"/>
                    </a:lnTo>
                    <a:lnTo>
                      <a:pt x="1" y="12419"/>
                    </a:lnTo>
                    <a:lnTo>
                      <a:pt x="1" y="12514"/>
                    </a:lnTo>
                    <a:lnTo>
                      <a:pt x="8" y="12609"/>
                    </a:lnTo>
                    <a:lnTo>
                      <a:pt x="23" y="12711"/>
                    </a:lnTo>
                    <a:lnTo>
                      <a:pt x="45" y="12807"/>
                    </a:lnTo>
                    <a:lnTo>
                      <a:pt x="67" y="12909"/>
                    </a:lnTo>
                    <a:lnTo>
                      <a:pt x="103" y="13004"/>
                    </a:lnTo>
                    <a:lnTo>
                      <a:pt x="147" y="13107"/>
                    </a:lnTo>
                    <a:lnTo>
                      <a:pt x="198" y="13209"/>
                    </a:lnTo>
                    <a:lnTo>
                      <a:pt x="257" y="13305"/>
                    </a:lnTo>
                    <a:lnTo>
                      <a:pt x="323" y="13407"/>
                    </a:lnTo>
                    <a:lnTo>
                      <a:pt x="396" y="13502"/>
                    </a:lnTo>
                    <a:lnTo>
                      <a:pt x="469" y="13605"/>
                    </a:lnTo>
                    <a:lnTo>
                      <a:pt x="557" y="13700"/>
                    </a:lnTo>
                    <a:lnTo>
                      <a:pt x="652" y="13788"/>
                    </a:lnTo>
                    <a:lnTo>
                      <a:pt x="755" y="13883"/>
                    </a:lnTo>
                    <a:lnTo>
                      <a:pt x="857" y="13971"/>
                    </a:lnTo>
                    <a:lnTo>
                      <a:pt x="974" y="14059"/>
                    </a:lnTo>
                    <a:lnTo>
                      <a:pt x="1092" y="14139"/>
                    </a:lnTo>
                    <a:lnTo>
                      <a:pt x="1223" y="14220"/>
                    </a:lnTo>
                    <a:lnTo>
                      <a:pt x="1355" y="14293"/>
                    </a:lnTo>
                    <a:lnTo>
                      <a:pt x="1494" y="14359"/>
                    </a:lnTo>
                    <a:lnTo>
                      <a:pt x="1641" y="14425"/>
                    </a:lnTo>
                    <a:lnTo>
                      <a:pt x="1795" y="14491"/>
                    </a:lnTo>
                    <a:lnTo>
                      <a:pt x="1956" y="14542"/>
                    </a:lnTo>
                    <a:lnTo>
                      <a:pt x="2124" y="14593"/>
                    </a:lnTo>
                    <a:lnTo>
                      <a:pt x="2292" y="14637"/>
                    </a:lnTo>
                    <a:lnTo>
                      <a:pt x="2476" y="14681"/>
                    </a:lnTo>
                    <a:lnTo>
                      <a:pt x="2659" y="14710"/>
                    </a:lnTo>
                    <a:lnTo>
                      <a:pt x="2849" y="14740"/>
                    </a:lnTo>
                    <a:lnTo>
                      <a:pt x="3047" y="14754"/>
                    </a:lnTo>
                    <a:lnTo>
                      <a:pt x="3252" y="14769"/>
                    </a:lnTo>
                    <a:lnTo>
                      <a:pt x="3449" y="14769"/>
                    </a:lnTo>
                    <a:lnTo>
                      <a:pt x="3647" y="14762"/>
                    </a:lnTo>
                    <a:lnTo>
                      <a:pt x="3830" y="14740"/>
                    </a:lnTo>
                    <a:lnTo>
                      <a:pt x="4013" y="14710"/>
                    </a:lnTo>
                    <a:lnTo>
                      <a:pt x="4182" y="14674"/>
                    </a:lnTo>
                    <a:lnTo>
                      <a:pt x="4350" y="14630"/>
                    </a:lnTo>
                    <a:lnTo>
                      <a:pt x="4504" y="14579"/>
                    </a:lnTo>
                    <a:lnTo>
                      <a:pt x="4657" y="14513"/>
                    </a:lnTo>
                    <a:lnTo>
                      <a:pt x="4804" y="14447"/>
                    </a:lnTo>
                    <a:lnTo>
                      <a:pt x="4936" y="14366"/>
                    </a:lnTo>
                    <a:lnTo>
                      <a:pt x="5068" y="14286"/>
                    </a:lnTo>
                    <a:lnTo>
                      <a:pt x="5192" y="14198"/>
                    </a:lnTo>
                    <a:lnTo>
                      <a:pt x="5316" y="14103"/>
                    </a:lnTo>
                    <a:lnTo>
                      <a:pt x="5426" y="14007"/>
                    </a:lnTo>
                    <a:lnTo>
                      <a:pt x="5536" y="13898"/>
                    </a:lnTo>
                    <a:lnTo>
                      <a:pt x="5639" y="13795"/>
                    </a:lnTo>
                    <a:lnTo>
                      <a:pt x="5734" y="13678"/>
                    </a:lnTo>
                    <a:lnTo>
                      <a:pt x="5822" y="13568"/>
                    </a:lnTo>
                    <a:lnTo>
                      <a:pt x="5910" y="13444"/>
                    </a:lnTo>
                    <a:lnTo>
                      <a:pt x="5990" y="13327"/>
                    </a:lnTo>
                    <a:lnTo>
                      <a:pt x="6063" y="13202"/>
                    </a:lnTo>
                    <a:lnTo>
                      <a:pt x="6137" y="13078"/>
                    </a:lnTo>
                    <a:lnTo>
                      <a:pt x="6202" y="12953"/>
                    </a:lnTo>
                    <a:lnTo>
                      <a:pt x="6261" y="12829"/>
                    </a:lnTo>
                    <a:lnTo>
                      <a:pt x="6371" y="12572"/>
                    </a:lnTo>
                    <a:lnTo>
                      <a:pt x="6466" y="12316"/>
                    </a:lnTo>
                    <a:lnTo>
                      <a:pt x="6547" y="12074"/>
                    </a:lnTo>
                    <a:lnTo>
                      <a:pt x="6612" y="11833"/>
                    </a:lnTo>
                    <a:lnTo>
                      <a:pt x="6752" y="11320"/>
                    </a:lnTo>
                    <a:lnTo>
                      <a:pt x="6839" y="11027"/>
                    </a:lnTo>
                    <a:lnTo>
                      <a:pt x="6935" y="10727"/>
                    </a:lnTo>
                    <a:lnTo>
                      <a:pt x="7037" y="10405"/>
                    </a:lnTo>
                    <a:lnTo>
                      <a:pt x="7147" y="10083"/>
                    </a:lnTo>
                    <a:lnTo>
                      <a:pt x="7271" y="9746"/>
                    </a:lnTo>
                    <a:lnTo>
                      <a:pt x="7411" y="9417"/>
                    </a:lnTo>
                    <a:lnTo>
                      <a:pt x="7557" y="9094"/>
                    </a:lnTo>
                    <a:lnTo>
                      <a:pt x="7718" y="8772"/>
                    </a:lnTo>
                    <a:lnTo>
                      <a:pt x="7886" y="8465"/>
                    </a:lnTo>
                    <a:lnTo>
                      <a:pt x="7974" y="8318"/>
                    </a:lnTo>
                    <a:lnTo>
                      <a:pt x="8062" y="8172"/>
                    </a:lnTo>
                    <a:lnTo>
                      <a:pt x="8157" y="8033"/>
                    </a:lnTo>
                    <a:lnTo>
                      <a:pt x="8260" y="7901"/>
                    </a:lnTo>
                    <a:lnTo>
                      <a:pt x="8362" y="7776"/>
                    </a:lnTo>
                    <a:lnTo>
                      <a:pt x="8465" y="7659"/>
                    </a:lnTo>
                    <a:lnTo>
                      <a:pt x="8567" y="7542"/>
                    </a:lnTo>
                    <a:lnTo>
                      <a:pt x="8677" y="7440"/>
                    </a:lnTo>
                    <a:lnTo>
                      <a:pt x="8794" y="7337"/>
                    </a:lnTo>
                    <a:lnTo>
                      <a:pt x="8912" y="7249"/>
                    </a:lnTo>
                    <a:lnTo>
                      <a:pt x="9139" y="7073"/>
                    </a:lnTo>
                    <a:lnTo>
                      <a:pt x="9344" y="6898"/>
                    </a:lnTo>
                    <a:lnTo>
                      <a:pt x="9534" y="6715"/>
                    </a:lnTo>
                    <a:lnTo>
                      <a:pt x="9710" y="6532"/>
                    </a:lnTo>
                    <a:lnTo>
                      <a:pt x="9863" y="6356"/>
                    </a:lnTo>
                    <a:lnTo>
                      <a:pt x="10010" y="6173"/>
                    </a:lnTo>
                    <a:lnTo>
                      <a:pt x="10134" y="6004"/>
                    </a:lnTo>
                    <a:lnTo>
                      <a:pt x="10237" y="5843"/>
                    </a:lnTo>
                    <a:lnTo>
                      <a:pt x="10332" y="5690"/>
                    </a:lnTo>
                    <a:lnTo>
                      <a:pt x="10413" y="5550"/>
                    </a:lnTo>
                    <a:lnTo>
                      <a:pt x="10537" y="5324"/>
                    </a:lnTo>
                    <a:lnTo>
                      <a:pt x="10603" y="5170"/>
                    </a:lnTo>
                    <a:lnTo>
                      <a:pt x="10625" y="5111"/>
                    </a:lnTo>
                    <a:lnTo>
                      <a:pt x="10574" y="5082"/>
                    </a:lnTo>
                    <a:lnTo>
                      <a:pt x="10522" y="5053"/>
                    </a:lnTo>
                    <a:lnTo>
                      <a:pt x="10464" y="5038"/>
                    </a:lnTo>
                    <a:lnTo>
                      <a:pt x="10398" y="5031"/>
                    </a:lnTo>
                    <a:lnTo>
                      <a:pt x="10332" y="5023"/>
                    </a:lnTo>
                    <a:lnTo>
                      <a:pt x="10259" y="5023"/>
                    </a:lnTo>
                    <a:lnTo>
                      <a:pt x="10178" y="5031"/>
                    </a:lnTo>
                    <a:lnTo>
                      <a:pt x="10098" y="5045"/>
                    </a:lnTo>
                    <a:lnTo>
                      <a:pt x="9929" y="5089"/>
                    </a:lnTo>
                    <a:lnTo>
                      <a:pt x="9754" y="5140"/>
                    </a:lnTo>
                    <a:lnTo>
                      <a:pt x="9578" y="5214"/>
                    </a:lnTo>
                    <a:lnTo>
                      <a:pt x="9402" y="5287"/>
                    </a:lnTo>
                    <a:lnTo>
                      <a:pt x="9226" y="5367"/>
                    </a:lnTo>
                    <a:lnTo>
                      <a:pt x="9065" y="5448"/>
                    </a:lnTo>
                    <a:lnTo>
                      <a:pt x="8787" y="5602"/>
                    </a:lnTo>
                    <a:lnTo>
                      <a:pt x="8597" y="5719"/>
                    </a:lnTo>
                    <a:lnTo>
                      <a:pt x="8524" y="5763"/>
                    </a:lnTo>
                    <a:lnTo>
                      <a:pt x="8611" y="5638"/>
                    </a:lnTo>
                    <a:lnTo>
                      <a:pt x="8721" y="5514"/>
                    </a:lnTo>
                    <a:lnTo>
                      <a:pt x="8846" y="5375"/>
                    </a:lnTo>
                    <a:lnTo>
                      <a:pt x="8992" y="5236"/>
                    </a:lnTo>
                    <a:lnTo>
                      <a:pt x="9153" y="5097"/>
                    </a:lnTo>
                    <a:lnTo>
                      <a:pt x="9314" y="4957"/>
                    </a:lnTo>
                    <a:lnTo>
                      <a:pt x="9651" y="4686"/>
                    </a:lnTo>
                    <a:lnTo>
                      <a:pt x="9973" y="4452"/>
                    </a:lnTo>
                    <a:lnTo>
                      <a:pt x="10244" y="4254"/>
                    </a:lnTo>
                    <a:lnTo>
                      <a:pt x="10493" y="4079"/>
                    </a:lnTo>
                    <a:lnTo>
                      <a:pt x="10508" y="4057"/>
                    </a:lnTo>
                    <a:lnTo>
                      <a:pt x="10544" y="4006"/>
                    </a:lnTo>
                    <a:lnTo>
                      <a:pt x="10588" y="3925"/>
                    </a:lnTo>
                    <a:lnTo>
                      <a:pt x="10603" y="3874"/>
                    </a:lnTo>
                    <a:lnTo>
                      <a:pt x="10618" y="3822"/>
                    </a:lnTo>
                    <a:lnTo>
                      <a:pt x="10625" y="3764"/>
                    </a:lnTo>
                    <a:lnTo>
                      <a:pt x="10618" y="3698"/>
                    </a:lnTo>
                    <a:lnTo>
                      <a:pt x="10610" y="3639"/>
                    </a:lnTo>
                    <a:lnTo>
                      <a:pt x="10581" y="3566"/>
                    </a:lnTo>
                    <a:lnTo>
                      <a:pt x="10537" y="3500"/>
                    </a:lnTo>
                    <a:lnTo>
                      <a:pt x="10486" y="3427"/>
                    </a:lnTo>
                    <a:lnTo>
                      <a:pt x="10405" y="3361"/>
                    </a:lnTo>
                    <a:lnTo>
                      <a:pt x="10310" y="3288"/>
                    </a:lnTo>
                    <a:lnTo>
                      <a:pt x="10252" y="3259"/>
                    </a:lnTo>
                    <a:lnTo>
                      <a:pt x="10193" y="3237"/>
                    </a:lnTo>
                    <a:lnTo>
                      <a:pt x="10120" y="3229"/>
                    </a:lnTo>
                    <a:lnTo>
                      <a:pt x="10047" y="3222"/>
                    </a:lnTo>
                    <a:lnTo>
                      <a:pt x="9966" y="3229"/>
                    </a:lnTo>
                    <a:lnTo>
                      <a:pt x="9885" y="3237"/>
                    </a:lnTo>
                    <a:lnTo>
                      <a:pt x="9798" y="3259"/>
                    </a:lnTo>
                    <a:lnTo>
                      <a:pt x="9710" y="3281"/>
                    </a:lnTo>
                    <a:lnTo>
                      <a:pt x="9519" y="3347"/>
                    </a:lnTo>
                    <a:lnTo>
                      <a:pt x="9329" y="3427"/>
                    </a:lnTo>
                    <a:lnTo>
                      <a:pt x="9131" y="3522"/>
                    </a:lnTo>
                    <a:lnTo>
                      <a:pt x="8941" y="3625"/>
                    </a:lnTo>
                    <a:lnTo>
                      <a:pt x="8758" y="3735"/>
                    </a:lnTo>
                    <a:lnTo>
                      <a:pt x="8582" y="3844"/>
                    </a:lnTo>
                    <a:lnTo>
                      <a:pt x="8282" y="4042"/>
                    </a:lnTo>
                    <a:lnTo>
                      <a:pt x="8077" y="4181"/>
                    </a:lnTo>
                    <a:lnTo>
                      <a:pt x="8004" y="4240"/>
                    </a:lnTo>
                    <a:lnTo>
                      <a:pt x="8084" y="4079"/>
                    </a:lnTo>
                    <a:lnTo>
                      <a:pt x="8194" y="3896"/>
                    </a:lnTo>
                    <a:lnTo>
                      <a:pt x="8333" y="3691"/>
                    </a:lnTo>
                    <a:lnTo>
                      <a:pt x="8487" y="3471"/>
                    </a:lnTo>
                    <a:lnTo>
                      <a:pt x="8648" y="3237"/>
                    </a:lnTo>
                    <a:lnTo>
                      <a:pt x="8824" y="3002"/>
                    </a:lnTo>
                    <a:lnTo>
                      <a:pt x="9190" y="2526"/>
                    </a:lnTo>
                    <a:lnTo>
                      <a:pt x="9534" y="2087"/>
                    </a:lnTo>
                    <a:lnTo>
                      <a:pt x="9827" y="1728"/>
                    </a:lnTo>
                    <a:lnTo>
                      <a:pt x="10105" y="1392"/>
                    </a:lnTo>
                    <a:lnTo>
                      <a:pt x="10098" y="1377"/>
                    </a:lnTo>
                    <a:lnTo>
                      <a:pt x="10076" y="1340"/>
                    </a:lnTo>
                    <a:lnTo>
                      <a:pt x="10039" y="1289"/>
                    </a:lnTo>
                    <a:lnTo>
                      <a:pt x="9973" y="1230"/>
                    </a:lnTo>
                    <a:lnTo>
                      <a:pt x="9929" y="1201"/>
                    </a:lnTo>
                    <a:lnTo>
                      <a:pt x="9885" y="1172"/>
                    </a:lnTo>
                    <a:lnTo>
                      <a:pt x="9827" y="1143"/>
                    </a:lnTo>
                    <a:lnTo>
                      <a:pt x="9768" y="1121"/>
                    </a:lnTo>
                    <a:lnTo>
                      <a:pt x="9695" y="1099"/>
                    </a:lnTo>
                    <a:lnTo>
                      <a:pt x="9615" y="1084"/>
                    </a:lnTo>
                    <a:lnTo>
                      <a:pt x="9527" y="1077"/>
                    </a:lnTo>
                    <a:lnTo>
                      <a:pt x="9431" y="1069"/>
                    </a:lnTo>
                    <a:lnTo>
                      <a:pt x="9373" y="1077"/>
                    </a:lnTo>
                    <a:lnTo>
                      <a:pt x="9314" y="1091"/>
                    </a:lnTo>
                    <a:lnTo>
                      <a:pt x="9248" y="1106"/>
                    </a:lnTo>
                    <a:lnTo>
                      <a:pt x="9183" y="1135"/>
                    </a:lnTo>
                    <a:lnTo>
                      <a:pt x="9036" y="1216"/>
                    </a:lnTo>
                    <a:lnTo>
                      <a:pt x="8882" y="1318"/>
                    </a:lnTo>
                    <a:lnTo>
                      <a:pt x="8721" y="1435"/>
                    </a:lnTo>
                    <a:lnTo>
                      <a:pt x="8553" y="1575"/>
                    </a:lnTo>
                    <a:lnTo>
                      <a:pt x="8384" y="1714"/>
                    </a:lnTo>
                    <a:lnTo>
                      <a:pt x="8216" y="1860"/>
                    </a:lnTo>
                    <a:lnTo>
                      <a:pt x="7908" y="2153"/>
                    </a:lnTo>
                    <a:lnTo>
                      <a:pt x="7660" y="2409"/>
                    </a:lnTo>
                    <a:lnTo>
                      <a:pt x="7425" y="2658"/>
                    </a:lnTo>
                    <a:lnTo>
                      <a:pt x="7462" y="2483"/>
                    </a:lnTo>
                    <a:lnTo>
                      <a:pt x="7513" y="2299"/>
                    </a:lnTo>
                    <a:lnTo>
                      <a:pt x="7572" y="2116"/>
                    </a:lnTo>
                    <a:lnTo>
                      <a:pt x="7630" y="1926"/>
                    </a:lnTo>
                    <a:lnTo>
                      <a:pt x="7762" y="1553"/>
                    </a:lnTo>
                    <a:lnTo>
                      <a:pt x="7901" y="1201"/>
                    </a:lnTo>
                    <a:lnTo>
                      <a:pt x="8026" y="894"/>
                    </a:lnTo>
                    <a:lnTo>
                      <a:pt x="8135" y="645"/>
                    </a:lnTo>
                    <a:lnTo>
                      <a:pt x="8231" y="425"/>
                    </a:lnTo>
                    <a:lnTo>
                      <a:pt x="8245" y="403"/>
                    </a:lnTo>
                    <a:lnTo>
                      <a:pt x="8275" y="359"/>
                    </a:lnTo>
                    <a:lnTo>
                      <a:pt x="8311" y="293"/>
                    </a:lnTo>
                    <a:lnTo>
                      <a:pt x="8319" y="249"/>
                    </a:lnTo>
                    <a:lnTo>
                      <a:pt x="8326" y="213"/>
                    </a:lnTo>
                    <a:lnTo>
                      <a:pt x="8326" y="176"/>
                    </a:lnTo>
                    <a:lnTo>
                      <a:pt x="8319" y="139"/>
                    </a:lnTo>
                    <a:lnTo>
                      <a:pt x="8297" y="103"/>
                    </a:lnTo>
                    <a:lnTo>
                      <a:pt x="8260" y="66"/>
                    </a:lnTo>
                    <a:lnTo>
                      <a:pt x="8209" y="44"/>
                    </a:lnTo>
                    <a:lnTo>
                      <a:pt x="8135" y="22"/>
                    </a:lnTo>
                    <a:lnTo>
                      <a:pt x="8048" y="8"/>
                    </a:lnTo>
                    <a:lnTo>
                      <a:pt x="7938" y="0"/>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2"/>
              <p:cNvSpPr/>
              <p:nvPr/>
            </p:nvSpPr>
            <p:spPr>
              <a:xfrm>
                <a:off x="4960175" y="3414050"/>
                <a:ext cx="563100" cy="478700"/>
              </a:xfrm>
              <a:custGeom>
                <a:rect b="b" l="l" r="r" t="t"/>
                <a:pathLst>
                  <a:path extrusionOk="0" h="19148" w="22524">
                    <a:moveTo>
                      <a:pt x="3654" y="1"/>
                    </a:moveTo>
                    <a:lnTo>
                      <a:pt x="3588" y="8"/>
                    </a:lnTo>
                    <a:lnTo>
                      <a:pt x="3530" y="15"/>
                    </a:lnTo>
                    <a:lnTo>
                      <a:pt x="3479" y="30"/>
                    </a:lnTo>
                    <a:lnTo>
                      <a:pt x="3427" y="45"/>
                    </a:lnTo>
                    <a:lnTo>
                      <a:pt x="3391" y="67"/>
                    </a:lnTo>
                    <a:lnTo>
                      <a:pt x="3354" y="89"/>
                    </a:lnTo>
                    <a:lnTo>
                      <a:pt x="3332" y="111"/>
                    </a:lnTo>
                    <a:lnTo>
                      <a:pt x="3310" y="140"/>
                    </a:lnTo>
                    <a:lnTo>
                      <a:pt x="3296" y="176"/>
                    </a:lnTo>
                    <a:lnTo>
                      <a:pt x="3288" y="206"/>
                    </a:lnTo>
                    <a:lnTo>
                      <a:pt x="3288" y="250"/>
                    </a:lnTo>
                    <a:lnTo>
                      <a:pt x="3296" y="286"/>
                    </a:lnTo>
                    <a:lnTo>
                      <a:pt x="3310" y="330"/>
                    </a:lnTo>
                    <a:lnTo>
                      <a:pt x="3332" y="374"/>
                    </a:lnTo>
                    <a:lnTo>
                      <a:pt x="3354" y="425"/>
                    </a:lnTo>
                    <a:lnTo>
                      <a:pt x="3383" y="506"/>
                    </a:lnTo>
                    <a:lnTo>
                      <a:pt x="3442" y="711"/>
                    </a:lnTo>
                    <a:lnTo>
                      <a:pt x="3508" y="967"/>
                    </a:lnTo>
                    <a:lnTo>
                      <a:pt x="3574" y="1245"/>
                    </a:lnTo>
                    <a:lnTo>
                      <a:pt x="3691" y="1817"/>
                    </a:lnTo>
                    <a:lnTo>
                      <a:pt x="3771" y="2249"/>
                    </a:lnTo>
                    <a:lnTo>
                      <a:pt x="3801" y="2402"/>
                    </a:lnTo>
                    <a:lnTo>
                      <a:pt x="3845" y="2571"/>
                    </a:lnTo>
                    <a:lnTo>
                      <a:pt x="3889" y="2739"/>
                    </a:lnTo>
                    <a:lnTo>
                      <a:pt x="3925" y="2900"/>
                    </a:lnTo>
                    <a:lnTo>
                      <a:pt x="3955" y="3061"/>
                    </a:lnTo>
                    <a:lnTo>
                      <a:pt x="3962" y="3127"/>
                    </a:lnTo>
                    <a:lnTo>
                      <a:pt x="3962" y="3193"/>
                    </a:lnTo>
                    <a:lnTo>
                      <a:pt x="3955" y="3252"/>
                    </a:lnTo>
                    <a:lnTo>
                      <a:pt x="3940" y="3310"/>
                    </a:lnTo>
                    <a:lnTo>
                      <a:pt x="3918" y="3354"/>
                    </a:lnTo>
                    <a:lnTo>
                      <a:pt x="3889" y="3391"/>
                    </a:lnTo>
                    <a:lnTo>
                      <a:pt x="3867" y="3405"/>
                    </a:lnTo>
                    <a:lnTo>
                      <a:pt x="3845" y="3413"/>
                    </a:lnTo>
                    <a:lnTo>
                      <a:pt x="3823" y="3420"/>
                    </a:lnTo>
                    <a:lnTo>
                      <a:pt x="3793" y="3420"/>
                    </a:lnTo>
                    <a:lnTo>
                      <a:pt x="3728" y="3413"/>
                    </a:lnTo>
                    <a:lnTo>
                      <a:pt x="3654" y="3391"/>
                    </a:lnTo>
                    <a:lnTo>
                      <a:pt x="3566" y="3354"/>
                    </a:lnTo>
                    <a:lnTo>
                      <a:pt x="3486" y="3303"/>
                    </a:lnTo>
                    <a:lnTo>
                      <a:pt x="3391" y="3244"/>
                    </a:lnTo>
                    <a:lnTo>
                      <a:pt x="3296" y="3171"/>
                    </a:lnTo>
                    <a:lnTo>
                      <a:pt x="3200" y="3098"/>
                    </a:lnTo>
                    <a:lnTo>
                      <a:pt x="3105" y="3017"/>
                    </a:lnTo>
                    <a:lnTo>
                      <a:pt x="3017" y="2922"/>
                    </a:lnTo>
                    <a:lnTo>
                      <a:pt x="2922" y="2834"/>
                    </a:lnTo>
                    <a:lnTo>
                      <a:pt x="2842" y="2739"/>
                    </a:lnTo>
                    <a:lnTo>
                      <a:pt x="2768" y="2637"/>
                    </a:lnTo>
                    <a:lnTo>
                      <a:pt x="2695" y="2541"/>
                    </a:lnTo>
                    <a:lnTo>
                      <a:pt x="2637" y="2439"/>
                    </a:lnTo>
                    <a:lnTo>
                      <a:pt x="2519" y="2241"/>
                    </a:lnTo>
                    <a:lnTo>
                      <a:pt x="2380" y="2022"/>
                    </a:lnTo>
                    <a:lnTo>
                      <a:pt x="2234" y="1809"/>
                    </a:lnTo>
                    <a:lnTo>
                      <a:pt x="2080" y="1612"/>
                    </a:lnTo>
                    <a:lnTo>
                      <a:pt x="1934" y="1443"/>
                    </a:lnTo>
                    <a:lnTo>
                      <a:pt x="1860" y="1370"/>
                    </a:lnTo>
                    <a:lnTo>
                      <a:pt x="1795" y="1304"/>
                    </a:lnTo>
                    <a:lnTo>
                      <a:pt x="1736" y="1253"/>
                    </a:lnTo>
                    <a:lnTo>
                      <a:pt x="1677" y="1216"/>
                    </a:lnTo>
                    <a:lnTo>
                      <a:pt x="1633" y="1194"/>
                    </a:lnTo>
                    <a:lnTo>
                      <a:pt x="1589" y="1187"/>
                    </a:lnTo>
                    <a:lnTo>
                      <a:pt x="1421" y="1202"/>
                    </a:lnTo>
                    <a:lnTo>
                      <a:pt x="1326" y="1202"/>
                    </a:lnTo>
                    <a:lnTo>
                      <a:pt x="1231" y="1216"/>
                    </a:lnTo>
                    <a:lnTo>
                      <a:pt x="1150" y="1238"/>
                    </a:lnTo>
                    <a:lnTo>
                      <a:pt x="1114" y="1253"/>
                    </a:lnTo>
                    <a:lnTo>
                      <a:pt x="1092" y="1267"/>
                    </a:lnTo>
                    <a:lnTo>
                      <a:pt x="1070" y="1297"/>
                    </a:lnTo>
                    <a:lnTo>
                      <a:pt x="1055" y="1326"/>
                    </a:lnTo>
                    <a:lnTo>
                      <a:pt x="1055" y="1355"/>
                    </a:lnTo>
                    <a:lnTo>
                      <a:pt x="1062" y="1392"/>
                    </a:lnTo>
                    <a:lnTo>
                      <a:pt x="1172" y="1677"/>
                    </a:lnTo>
                    <a:lnTo>
                      <a:pt x="1355" y="2109"/>
                    </a:lnTo>
                    <a:lnTo>
                      <a:pt x="1458" y="2336"/>
                    </a:lnTo>
                    <a:lnTo>
                      <a:pt x="1568" y="2549"/>
                    </a:lnTo>
                    <a:lnTo>
                      <a:pt x="1663" y="2725"/>
                    </a:lnTo>
                    <a:lnTo>
                      <a:pt x="1714" y="2805"/>
                    </a:lnTo>
                    <a:lnTo>
                      <a:pt x="1758" y="2864"/>
                    </a:lnTo>
                    <a:lnTo>
                      <a:pt x="1948" y="3127"/>
                    </a:lnTo>
                    <a:lnTo>
                      <a:pt x="2183" y="3471"/>
                    </a:lnTo>
                    <a:lnTo>
                      <a:pt x="2300" y="3647"/>
                    </a:lnTo>
                    <a:lnTo>
                      <a:pt x="2410" y="3823"/>
                    </a:lnTo>
                    <a:lnTo>
                      <a:pt x="2512" y="3991"/>
                    </a:lnTo>
                    <a:lnTo>
                      <a:pt x="2585" y="4138"/>
                    </a:lnTo>
                    <a:lnTo>
                      <a:pt x="2702" y="4387"/>
                    </a:lnTo>
                    <a:lnTo>
                      <a:pt x="2783" y="4592"/>
                    </a:lnTo>
                    <a:lnTo>
                      <a:pt x="2856" y="4782"/>
                    </a:lnTo>
                    <a:lnTo>
                      <a:pt x="2842" y="4804"/>
                    </a:lnTo>
                    <a:lnTo>
                      <a:pt x="2812" y="4863"/>
                    </a:lnTo>
                    <a:lnTo>
                      <a:pt x="2783" y="4899"/>
                    </a:lnTo>
                    <a:lnTo>
                      <a:pt x="2746" y="4928"/>
                    </a:lnTo>
                    <a:lnTo>
                      <a:pt x="2695" y="4958"/>
                    </a:lnTo>
                    <a:lnTo>
                      <a:pt x="2637" y="4980"/>
                    </a:lnTo>
                    <a:lnTo>
                      <a:pt x="2571" y="4987"/>
                    </a:lnTo>
                    <a:lnTo>
                      <a:pt x="2483" y="4987"/>
                    </a:lnTo>
                    <a:lnTo>
                      <a:pt x="2388" y="4965"/>
                    </a:lnTo>
                    <a:lnTo>
                      <a:pt x="2278" y="4928"/>
                    </a:lnTo>
                    <a:lnTo>
                      <a:pt x="2146" y="4863"/>
                    </a:lnTo>
                    <a:lnTo>
                      <a:pt x="2000" y="4775"/>
                    </a:lnTo>
                    <a:lnTo>
                      <a:pt x="1838" y="4658"/>
                    </a:lnTo>
                    <a:lnTo>
                      <a:pt x="1655" y="4511"/>
                    </a:lnTo>
                    <a:lnTo>
                      <a:pt x="1472" y="4357"/>
                    </a:lnTo>
                    <a:lnTo>
                      <a:pt x="1304" y="4226"/>
                    </a:lnTo>
                    <a:lnTo>
                      <a:pt x="1150" y="4116"/>
                    </a:lnTo>
                    <a:lnTo>
                      <a:pt x="1004" y="4028"/>
                    </a:lnTo>
                    <a:lnTo>
                      <a:pt x="879" y="3955"/>
                    </a:lnTo>
                    <a:lnTo>
                      <a:pt x="762" y="3896"/>
                    </a:lnTo>
                    <a:lnTo>
                      <a:pt x="660" y="3852"/>
                    </a:lnTo>
                    <a:lnTo>
                      <a:pt x="564" y="3823"/>
                    </a:lnTo>
                    <a:lnTo>
                      <a:pt x="491" y="3801"/>
                    </a:lnTo>
                    <a:lnTo>
                      <a:pt x="425" y="3794"/>
                    </a:lnTo>
                    <a:lnTo>
                      <a:pt x="367" y="3786"/>
                    </a:lnTo>
                    <a:lnTo>
                      <a:pt x="323" y="3786"/>
                    </a:lnTo>
                    <a:lnTo>
                      <a:pt x="264" y="3794"/>
                    </a:lnTo>
                    <a:lnTo>
                      <a:pt x="242" y="3801"/>
                    </a:lnTo>
                    <a:lnTo>
                      <a:pt x="228" y="3808"/>
                    </a:lnTo>
                    <a:lnTo>
                      <a:pt x="176" y="3837"/>
                    </a:lnTo>
                    <a:lnTo>
                      <a:pt x="118" y="3889"/>
                    </a:lnTo>
                    <a:lnTo>
                      <a:pt x="81" y="3918"/>
                    </a:lnTo>
                    <a:lnTo>
                      <a:pt x="52" y="3955"/>
                    </a:lnTo>
                    <a:lnTo>
                      <a:pt x="30" y="3999"/>
                    </a:lnTo>
                    <a:lnTo>
                      <a:pt x="8" y="4043"/>
                    </a:lnTo>
                    <a:lnTo>
                      <a:pt x="1" y="4086"/>
                    </a:lnTo>
                    <a:lnTo>
                      <a:pt x="1" y="4138"/>
                    </a:lnTo>
                    <a:lnTo>
                      <a:pt x="8" y="4196"/>
                    </a:lnTo>
                    <a:lnTo>
                      <a:pt x="37" y="4262"/>
                    </a:lnTo>
                    <a:lnTo>
                      <a:pt x="81" y="4321"/>
                    </a:lnTo>
                    <a:lnTo>
                      <a:pt x="140" y="4394"/>
                    </a:lnTo>
                    <a:lnTo>
                      <a:pt x="220" y="4475"/>
                    </a:lnTo>
                    <a:lnTo>
                      <a:pt x="337" y="4562"/>
                    </a:lnTo>
                    <a:lnTo>
                      <a:pt x="477" y="4665"/>
                    </a:lnTo>
                    <a:lnTo>
                      <a:pt x="630" y="4775"/>
                    </a:lnTo>
                    <a:lnTo>
                      <a:pt x="989" y="5009"/>
                    </a:lnTo>
                    <a:lnTo>
                      <a:pt x="1363" y="5251"/>
                    </a:lnTo>
                    <a:lnTo>
                      <a:pt x="2029" y="5668"/>
                    </a:lnTo>
                    <a:lnTo>
                      <a:pt x="2248" y="5814"/>
                    </a:lnTo>
                    <a:lnTo>
                      <a:pt x="2314" y="5858"/>
                    </a:lnTo>
                    <a:lnTo>
                      <a:pt x="2336" y="5880"/>
                    </a:lnTo>
                    <a:lnTo>
                      <a:pt x="2351" y="5932"/>
                    </a:lnTo>
                    <a:lnTo>
                      <a:pt x="2358" y="6019"/>
                    </a:lnTo>
                    <a:lnTo>
                      <a:pt x="2358" y="6129"/>
                    </a:lnTo>
                    <a:lnTo>
                      <a:pt x="2351" y="6246"/>
                    </a:lnTo>
                    <a:lnTo>
                      <a:pt x="2344" y="6298"/>
                    </a:lnTo>
                    <a:lnTo>
                      <a:pt x="2329" y="6349"/>
                    </a:lnTo>
                    <a:lnTo>
                      <a:pt x="2314" y="6393"/>
                    </a:lnTo>
                    <a:lnTo>
                      <a:pt x="2292" y="6422"/>
                    </a:lnTo>
                    <a:lnTo>
                      <a:pt x="2263" y="6444"/>
                    </a:lnTo>
                    <a:lnTo>
                      <a:pt x="2227" y="6459"/>
                    </a:lnTo>
                    <a:lnTo>
                      <a:pt x="2190" y="6451"/>
                    </a:lnTo>
                    <a:lnTo>
                      <a:pt x="2146" y="6429"/>
                    </a:lnTo>
                    <a:lnTo>
                      <a:pt x="2080" y="6400"/>
                    </a:lnTo>
                    <a:lnTo>
                      <a:pt x="1992" y="6364"/>
                    </a:lnTo>
                    <a:lnTo>
                      <a:pt x="1765" y="6283"/>
                    </a:lnTo>
                    <a:lnTo>
                      <a:pt x="1480" y="6195"/>
                    </a:lnTo>
                    <a:lnTo>
                      <a:pt x="1187" y="6115"/>
                    </a:lnTo>
                    <a:lnTo>
                      <a:pt x="894" y="6041"/>
                    </a:lnTo>
                    <a:lnTo>
                      <a:pt x="652" y="5990"/>
                    </a:lnTo>
                    <a:lnTo>
                      <a:pt x="469" y="5961"/>
                    </a:lnTo>
                    <a:lnTo>
                      <a:pt x="403" y="5961"/>
                    </a:lnTo>
                    <a:lnTo>
                      <a:pt x="396" y="5968"/>
                    </a:lnTo>
                    <a:lnTo>
                      <a:pt x="337" y="6034"/>
                    </a:lnTo>
                    <a:lnTo>
                      <a:pt x="308" y="6085"/>
                    </a:lnTo>
                    <a:lnTo>
                      <a:pt x="293" y="6122"/>
                    </a:lnTo>
                    <a:lnTo>
                      <a:pt x="286" y="6151"/>
                    </a:lnTo>
                    <a:lnTo>
                      <a:pt x="286" y="6188"/>
                    </a:lnTo>
                    <a:lnTo>
                      <a:pt x="286" y="6232"/>
                    </a:lnTo>
                    <a:lnTo>
                      <a:pt x="301" y="6276"/>
                    </a:lnTo>
                    <a:lnTo>
                      <a:pt x="323" y="6320"/>
                    </a:lnTo>
                    <a:lnTo>
                      <a:pt x="359" y="6371"/>
                    </a:lnTo>
                    <a:lnTo>
                      <a:pt x="411" y="6429"/>
                    </a:lnTo>
                    <a:lnTo>
                      <a:pt x="469" y="6488"/>
                    </a:lnTo>
                    <a:lnTo>
                      <a:pt x="550" y="6547"/>
                    </a:lnTo>
                    <a:lnTo>
                      <a:pt x="645" y="6613"/>
                    </a:lnTo>
                    <a:lnTo>
                      <a:pt x="769" y="6686"/>
                    </a:lnTo>
                    <a:lnTo>
                      <a:pt x="909" y="6759"/>
                    </a:lnTo>
                    <a:lnTo>
                      <a:pt x="1062" y="6840"/>
                    </a:lnTo>
                    <a:lnTo>
                      <a:pt x="1414" y="6993"/>
                    </a:lnTo>
                    <a:lnTo>
                      <a:pt x="1787" y="7147"/>
                    </a:lnTo>
                    <a:lnTo>
                      <a:pt x="2468" y="7425"/>
                    </a:lnTo>
                    <a:lnTo>
                      <a:pt x="2717" y="7535"/>
                    </a:lnTo>
                    <a:lnTo>
                      <a:pt x="2812" y="7579"/>
                    </a:lnTo>
                    <a:lnTo>
                      <a:pt x="2878" y="7616"/>
                    </a:lnTo>
                    <a:lnTo>
                      <a:pt x="2900" y="7645"/>
                    </a:lnTo>
                    <a:lnTo>
                      <a:pt x="2929" y="7682"/>
                    </a:lnTo>
                    <a:lnTo>
                      <a:pt x="3003" y="7791"/>
                    </a:lnTo>
                    <a:lnTo>
                      <a:pt x="3091" y="7952"/>
                    </a:lnTo>
                    <a:lnTo>
                      <a:pt x="3186" y="8150"/>
                    </a:lnTo>
                    <a:lnTo>
                      <a:pt x="3296" y="8377"/>
                    </a:lnTo>
                    <a:lnTo>
                      <a:pt x="3405" y="8633"/>
                    </a:lnTo>
                    <a:lnTo>
                      <a:pt x="3632" y="9190"/>
                    </a:lnTo>
                    <a:lnTo>
                      <a:pt x="3867" y="9761"/>
                    </a:lnTo>
                    <a:lnTo>
                      <a:pt x="4072" y="10296"/>
                    </a:lnTo>
                    <a:lnTo>
                      <a:pt x="4350" y="11050"/>
                    </a:lnTo>
                    <a:lnTo>
                      <a:pt x="4423" y="11211"/>
                    </a:lnTo>
                    <a:lnTo>
                      <a:pt x="4555" y="11489"/>
                    </a:lnTo>
                    <a:lnTo>
                      <a:pt x="4738" y="11855"/>
                    </a:lnTo>
                    <a:lnTo>
                      <a:pt x="4972" y="12309"/>
                    </a:lnTo>
                    <a:lnTo>
                      <a:pt x="5243" y="12814"/>
                    </a:lnTo>
                    <a:lnTo>
                      <a:pt x="5558" y="13378"/>
                    </a:lnTo>
                    <a:lnTo>
                      <a:pt x="5902" y="13971"/>
                    </a:lnTo>
                    <a:lnTo>
                      <a:pt x="6283" y="14579"/>
                    </a:lnTo>
                    <a:lnTo>
                      <a:pt x="6473" y="14886"/>
                    </a:lnTo>
                    <a:lnTo>
                      <a:pt x="6678" y="15194"/>
                    </a:lnTo>
                    <a:lnTo>
                      <a:pt x="6876" y="15494"/>
                    </a:lnTo>
                    <a:lnTo>
                      <a:pt x="7088" y="15794"/>
                    </a:lnTo>
                    <a:lnTo>
                      <a:pt x="7301" y="16087"/>
                    </a:lnTo>
                    <a:lnTo>
                      <a:pt x="7513" y="16366"/>
                    </a:lnTo>
                    <a:lnTo>
                      <a:pt x="7725" y="16644"/>
                    </a:lnTo>
                    <a:lnTo>
                      <a:pt x="7938" y="16900"/>
                    </a:lnTo>
                    <a:lnTo>
                      <a:pt x="8157" y="17142"/>
                    </a:lnTo>
                    <a:lnTo>
                      <a:pt x="8370" y="17376"/>
                    </a:lnTo>
                    <a:lnTo>
                      <a:pt x="8582" y="17581"/>
                    </a:lnTo>
                    <a:lnTo>
                      <a:pt x="8794" y="17771"/>
                    </a:lnTo>
                    <a:lnTo>
                      <a:pt x="8999" y="17940"/>
                    </a:lnTo>
                    <a:lnTo>
                      <a:pt x="9102" y="18013"/>
                    </a:lnTo>
                    <a:lnTo>
                      <a:pt x="9204" y="18086"/>
                    </a:lnTo>
                    <a:lnTo>
                      <a:pt x="9307" y="18145"/>
                    </a:lnTo>
                    <a:lnTo>
                      <a:pt x="9409" y="18203"/>
                    </a:lnTo>
                    <a:lnTo>
                      <a:pt x="9505" y="18255"/>
                    </a:lnTo>
                    <a:lnTo>
                      <a:pt x="9607" y="18291"/>
                    </a:lnTo>
                    <a:lnTo>
                      <a:pt x="10010" y="18445"/>
                    </a:lnTo>
                    <a:lnTo>
                      <a:pt x="10442" y="18599"/>
                    </a:lnTo>
                    <a:lnTo>
                      <a:pt x="10669" y="18672"/>
                    </a:lnTo>
                    <a:lnTo>
                      <a:pt x="10903" y="18745"/>
                    </a:lnTo>
                    <a:lnTo>
                      <a:pt x="11145" y="18818"/>
                    </a:lnTo>
                    <a:lnTo>
                      <a:pt x="11386" y="18884"/>
                    </a:lnTo>
                    <a:lnTo>
                      <a:pt x="11643" y="18943"/>
                    </a:lnTo>
                    <a:lnTo>
                      <a:pt x="11892" y="18994"/>
                    </a:lnTo>
                    <a:lnTo>
                      <a:pt x="12155" y="19038"/>
                    </a:lnTo>
                    <a:lnTo>
                      <a:pt x="12411" y="19082"/>
                    </a:lnTo>
                    <a:lnTo>
                      <a:pt x="12682" y="19111"/>
                    </a:lnTo>
                    <a:lnTo>
                      <a:pt x="12946" y="19133"/>
                    </a:lnTo>
                    <a:lnTo>
                      <a:pt x="13217" y="19148"/>
                    </a:lnTo>
                    <a:lnTo>
                      <a:pt x="13488" y="19148"/>
                    </a:lnTo>
                    <a:lnTo>
                      <a:pt x="13766" y="19141"/>
                    </a:lnTo>
                    <a:lnTo>
                      <a:pt x="14037" y="19111"/>
                    </a:lnTo>
                    <a:lnTo>
                      <a:pt x="14315" y="19075"/>
                    </a:lnTo>
                    <a:lnTo>
                      <a:pt x="14593" y="19031"/>
                    </a:lnTo>
                    <a:lnTo>
                      <a:pt x="14864" y="18965"/>
                    </a:lnTo>
                    <a:lnTo>
                      <a:pt x="15143" y="18877"/>
                    </a:lnTo>
                    <a:lnTo>
                      <a:pt x="15414" y="18782"/>
                    </a:lnTo>
                    <a:lnTo>
                      <a:pt x="15684" y="18665"/>
                    </a:lnTo>
                    <a:lnTo>
                      <a:pt x="15824" y="18599"/>
                    </a:lnTo>
                    <a:lnTo>
                      <a:pt x="15955" y="18533"/>
                    </a:lnTo>
                    <a:lnTo>
                      <a:pt x="16094" y="18460"/>
                    </a:lnTo>
                    <a:lnTo>
                      <a:pt x="16226" y="18379"/>
                    </a:lnTo>
                    <a:lnTo>
                      <a:pt x="16358" y="18291"/>
                    </a:lnTo>
                    <a:lnTo>
                      <a:pt x="16490" y="18203"/>
                    </a:lnTo>
                    <a:lnTo>
                      <a:pt x="16622" y="18108"/>
                    </a:lnTo>
                    <a:lnTo>
                      <a:pt x="16753" y="18013"/>
                    </a:lnTo>
                    <a:lnTo>
                      <a:pt x="16878" y="17903"/>
                    </a:lnTo>
                    <a:lnTo>
                      <a:pt x="17010" y="17793"/>
                    </a:lnTo>
                    <a:lnTo>
                      <a:pt x="17134" y="17676"/>
                    </a:lnTo>
                    <a:lnTo>
                      <a:pt x="17266" y="17559"/>
                    </a:lnTo>
                    <a:lnTo>
                      <a:pt x="17390" y="17427"/>
                    </a:lnTo>
                    <a:lnTo>
                      <a:pt x="17515" y="17295"/>
                    </a:lnTo>
                    <a:lnTo>
                      <a:pt x="17632" y="17156"/>
                    </a:lnTo>
                    <a:lnTo>
                      <a:pt x="17757" y="17010"/>
                    </a:lnTo>
                    <a:lnTo>
                      <a:pt x="18218" y="16431"/>
                    </a:lnTo>
                    <a:lnTo>
                      <a:pt x="18650" y="15897"/>
                    </a:lnTo>
                    <a:lnTo>
                      <a:pt x="19038" y="15399"/>
                    </a:lnTo>
                    <a:lnTo>
                      <a:pt x="19389" y="14938"/>
                    </a:lnTo>
                    <a:lnTo>
                      <a:pt x="19997" y="14125"/>
                    </a:lnTo>
                    <a:lnTo>
                      <a:pt x="20480" y="13473"/>
                    </a:lnTo>
                    <a:lnTo>
                      <a:pt x="20832" y="12961"/>
                    </a:lnTo>
                    <a:lnTo>
                      <a:pt x="21081" y="12602"/>
                    </a:lnTo>
                    <a:lnTo>
                      <a:pt x="21264" y="12316"/>
                    </a:lnTo>
                    <a:lnTo>
                      <a:pt x="21344" y="12221"/>
                    </a:lnTo>
                    <a:lnTo>
                      <a:pt x="21557" y="11958"/>
                    </a:lnTo>
                    <a:lnTo>
                      <a:pt x="21689" y="11775"/>
                    </a:lnTo>
                    <a:lnTo>
                      <a:pt x="21828" y="11570"/>
                    </a:lnTo>
                    <a:lnTo>
                      <a:pt x="21974" y="11350"/>
                    </a:lnTo>
                    <a:lnTo>
                      <a:pt x="22121" y="11116"/>
                    </a:lnTo>
                    <a:lnTo>
                      <a:pt x="22245" y="10874"/>
                    </a:lnTo>
                    <a:lnTo>
                      <a:pt x="22304" y="10757"/>
                    </a:lnTo>
                    <a:lnTo>
                      <a:pt x="22362" y="10632"/>
                    </a:lnTo>
                    <a:lnTo>
                      <a:pt x="22406" y="10515"/>
                    </a:lnTo>
                    <a:lnTo>
                      <a:pt x="22450" y="10398"/>
                    </a:lnTo>
                    <a:lnTo>
                      <a:pt x="22479" y="10288"/>
                    </a:lnTo>
                    <a:lnTo>
                      <a:pt x="22501" y="10178"/>
                    </a:lnTo>
                    <a:lnTo>
                      <a:pt x="22516" y="10069"/>
                    </a:lnTo>
                    <a:lnTo>
                      <a:pt x="22523" y="9973"/>
                    </a:lnTo>
                    <a:lnTo>
                      <a:pt x="22509" y="9878"/>
                    </a:lnTo>
                    <a:lnTo>
                      <a:pt x="22494" y="9790"/>
                    </a:lnTo>
                    <a:lnTo>
                      <a:pt x="22457" y="9710"/>
                    </a:lnTo>
                    <a:lnTo>
                      <a:pt x="22406" y="9637"/>
                    </a:lnTo>
                    <a:lnTo>
                      <a:pt x="22377" y="9600"/>
                    </a:lnTo>
                    <a:lnTo>
                      <a:pt x="22348" y="9571"/>
                    </a:lnTo>
                    <a:lnTo>
                      <a:pt x="22304" y="9541"/>
                    </a:lnTo>
                    <a:lnTo>
                      <a:pt x="22267" y="9512"/>
                    </a:lnTo>
                    <a:lnTo>
                      <a:pt x="22062" y="9410"/>
                    </a:lnTo>
                    <a:lnTo>
                      <a:pt x="21806" y="9292"/>
                    </a:lnTo>
                    <a:lnTo>
                      <a:pt x="21505" y="9168"/>
                    </a:lnTo>
                    <a:lnTo>
                      <a:pt x="21161" y="9043"/>
                    </a:lnTo>
                    <a:lnTo>
                      <a:pt x="20788" y="8912"/>
                    </a:lnTo>
                    <a:lnTo>
                      <a:pt x="20385" y="8780"/>
                    </a:lnTo>
                    <a:lnTo>
                      <a:pt x="19961" y="8655"/>
                    </a:lnTo>
                    <a:lnTo>
                      <a:pt x="19521" y="8531"/>
                    </a:lnTo>
                    <a:lnTo>
                      <a:pt x="19082" y="8421"/>
                    </a:lnTo>
                    <a:lnTo>
                      <a:pt x="18635" y="8319"/>
                    </a:lnTo>
                    <a:lnTo>
                      <a:pt x="18189" y="8231"/>
                    </a:lnTo>
                    <a:lnTo>
                      <a:pt x="17757" y="8158"/>
                    </a:lnTo>
                    <a:lnTo>
                      <a:pt x="17544" y="8128"/>
                    </a:lnTo>
                    <a:lnTo>
                      <a:pt x="17339" y="8106"/>
                    </a:lnTo>
                    <a:lnTo>
                      <a:pt x="17142" y="8092"/>
                    </a:lnTo>
                    <a:lnTo>
                      <a:pt x="16951" y="8077"/>
                    </a:lnTo>
                    <a:lnTo>
                      <a:pt x="16761" y="8070"/>
                    </a:lnTo>
                    <a:lnTo>
                      <a:pt x="16585" y="8070"/>
                    </a:lnTo>
                    <a:lnTo>
                      <a:pt x="16417" y="8077"/>
                    </a:lnTo>
                    <a:lnTo>
                      <a:pt x="16256" y="8092"/>
                    </a:lnTo>
                    <a:lnTo>
                      <a:pt x="16256" y="8158"/>
                    </a:lnTo>
                    <a:lnTo>
                      <a:pt x="16234" y="8333"/>
                    </a:lnTo>
                    <a:lnTo>
                      <a:pt x="16197" y="8604"/>
                    </a:lnTo>
                    <a:lnTo>
                      <a:pt x="16138" y="8956"/>
                    </a:lnTo>
                    <a:lnTo>
                      <a:pt x="16094" y="9153"/>
                    </a:lnTo>
                    <a:lnTo>
                      <a:pt x="16051" y="9366"/>
                    </a:lnTo>
                    <a:lnTo>
                      <a:pt x="15992" y="9585"/>
                    </a:lnTo>
                    <a:lnTo>
                      <a:pt x="15926" y="9820"/>
                    </a:lnTo>
                    <a:lnTo>
                      <a:pt x="15846" y="10061"/>
                    </a:lnTo>
                    <a:lnTo>
                      <a:pt x="15758" y="10303"/>
                    </a:lnTo>
                    <a:lnTo>
                      <a:pt x="15662" y="10552"/>
                    </a:lnTo>
                    <a:lnTo>
                      <a:pt x="15553" y="10801"/>
                    </a:lnTo>
                    <a:lnTo>
                      <a:pt x="15428" y="11042"/>
                    </a:lnTo>
                    <a:lnTo>
                      <a:pt x="15296" y="11284"/>
                    </a:lnTo>
                    <a:lnTo>
                      <a:pt x="15143" y="11518"/>
                    </a:lnTo>
                    <a:lnTo>
                      <a:pt x="15062" y="11635"/>
                    </a:lnTo>
                    <a:lnTo>
                      <a:pt x="14982" y="11745"/>
                    </a:lnTo>
                    <a:lnTo>
                      <a:pt x="14894" y="11855"/>
                    </a:lnTo>
                    <a:lnTo>
                      <a:pt x="14798" y="11965"/>
                    </a:lnTo>
                    <a:lnTo>
                      <a:pt x="14703" y="12067"/>
                    </a:lnTo>
                    <a:lnTo>
                      <a:pt x="14608" y="12170"/>
                    </a:lnTo>
                    <a:lnTo>
                      <a:pt x="14506" y="12265"/>
                    </a:lnTo>
                    <a:lnTo>
                      <a:pt x="14396" y="12360"/>
                    </a:lnTo>
                    <a:lnTo>
                      <a:pt x="14279" y="12448"/>
                    </a:lnTo>
                    <a:lnTo>
                      <a:pt x="14169" y="12529"/>
                    </a:lnTo>
                    <a:lnTo>
                      <a:pt x="14044" y="12609"/>
                    </a:lnTo>
                    <a:lnTo>
                      <a:pt x="13920" y="12683"/>
                    </a:lnTo>
                    <a:lnTo>
                      <a:pt x="13788" y="12756"/>
                    </a:lnTo>
                    <a:lnTo>
                      <a:pt x="13656" y="12822"/>
                    </a:lnTo>
                    <a:lnTo>
                      <a:pt x="13517" y="12880"/>
                    </a:lnTo>
                    <a:lnTo>
                      <a:pt x="13371" y="12931"/>
                    </a:lnTo>
                    <a:lnTo>
                      <a:pt x="13224" y="12975"/>
                    </a:lnTo>
                    <a:lnTo>
                      <a:pt x="13070" y="13012"/>
                    </a:lnTo>
                    <a:lnTo>
                      <a:pt x="12909" y="13041"/>
                    </a:lnTo>
                    <a:lnTo>
                      <a:pt x="12741" y="13071"/>
                    </a:lnTo>
                    <a:lnTo>
                      <a:pt x="12573" y="13085"/>
                    </a:lnTo>
                    <a:lnTo>
                      <a:pt x="12397" y="13093"/>
                    </a:lnTo>
                    <a:lnTo>
                      <a:pt x="12221" y="13100"/>
                    </a:lnTo>
                    <a:lnTo>
                      <a:pt x="12031" y="13093"/>
                    </a:lnTo>
                    <a:lnTo>
                      <a:pt x="11840" y="13078"/>
                    </a:lnTo>
                    <a:lnTo>
                      <a:pt x="11643" y="13056"/>
                    </a:lnTo>
                    <a:lnTo>
                      <a:pt x="11445" y="13019"/>
                    </a:lnTo>
                    <a:lnTo>
                      <a:pt x="11255" y="12983"/>
                    </a:lnTo>
                    <a:lnTo>
                      <a:pt x="11072" y="12939"/>
                    </a:lnTo>
                    <a:lnTo>
                      <a:pt x="10896" y="12888"/>
                    </a:lnTo>
                    <a:lnTo>
                      <a:pt x="10720" y="12829"/>
                    </a:lnTo>
                    <a:lnTo>
                      <a:pt x="10552" y="12763"/>
                    </a:lnTo>
                    <a:lnTo>
                      <a:pt x="10391" y="12697"/>
                    </a:lnTo>
                    <a:lnTo>
                      <a:pt x="10237" y="12624"/>
                    </a:lnTo>
                    <a:lnTo>
                      <a:pt x="10090" y="12543"/>
                    </a:lnTo>
                    <a:lnTo>
                      <a:pt x="9944" y="12463"/>
                    </a:lnTo>
                    <a:lnTo>
                      <a:pt x="9805" y="12375"/>
                    </a:lnTo>
                    <a:lnTo>
                      <a:pt x="9673" y="12280"/>
                    </a:lnTo>
                    <a:lnTo>
                      <a:pt x="9541" y="12185"/>
                    </a:lnTo>
                    <a:lnTo>
                      <a:pt x="9417" y="12082"/>
                    </a:lnTo>
                    <a:lnTo>
                      <a:pt x="9300" y="11972"/>
                    </a:lnTo>
                    <a:lnTo>
                      <a:pt x="9190" y="11870"/>
                    </a:lnTo>
                    <a:lnTo>
                      <a:pt x="9080" y="11753"/>
                    </a:lnTo>
                    <a:lnTo>
                      <a:pt x="8977" y="11643"/>
                    </a:lnTo>
                    <a:lnTo>
                      <a:pt x="8875" y="11526"/>
                    </a:lnTo>
                    <a:lnTo>
                      <a:pt x="8780" y="11401"/>
                    </a:lnTo>
                    <a:lnTo>
                      <a:pt x="8692" y="11284"/>
                    </a:lnTo>
                    <a:lnTo>
                      <a:pt x="8604" y="11160"/>
                    </a:lnTo>
                    <a:lnTo>
                      <a:pt x="8443" y="10903"/>
                    </a:lnTo>
                    <a:lnTo>
                      <a:pt x="8296" y="10647"/>
                    </a:lnTo>
                    <a:lnTo>
                      <a:pt x="8165" y="10383"/>
                    </a:lnTo>
                    <a:lnTo>
                      <a:pt x="8055" y="10112"/>
                    </a:lnTo>
                    <a:lnTo>
                      <a:pt x="7952" y="9849"/>
                    </a:lnTo>
                    <a:lnTo>
                      <a:pt x="7857" y="9585"/>
                    </a:lnTo>
                    <a:lnTo>
                      <a:pt x="7784" y="9329"/>
                    </a:lnTo>
                    <a:lnTo>
                      <a:pt x="7711" y="9073"/>
                    </a:lnTo>
                    <a:lnTo>
                      <a:pt x="7659" y="8824"/>
                    </a:lnTo>
                    <a:lnTo>
                      <a:pt x="7608" y="8590"/>
                    </a:lnTo>
                    <a:lnTo>
                      <a:pt x="7572" y="8355"/>
                    </a:lnTo>
                    <a:lnTo>
                      <a:pt x="7535" y="8143"/>
                    </a:lnTo>
                    <a:lnTo>
                      <a:pt x="7513" y="7945"/>
                    </a:lnTo>
                    <a:lnTo>
                      <a:pt x="7476" y="7601"/>
                    </a:lnTo>
                    <a:lnTo>
                      <a:pt x="7462" y="7330"/>
                    </a:lnTo>
                    <a:lnTo>
                      <a:pt x="7462" y="7162"/>
                    </a:lnTo>
                    <a:lnTo>
                      <a:pt x="7462" y="7103"/>
                    </a:lnTo>
                    <a:lnTo>
                      <a:pt x="7432" y="6393"/>
                    </a:lnTo>
                    <a:lnTo>
                      <a:pt x="7403" y="5653"/>
                    </a:lnTo>
                    <a:lnTo>
                      <a:pt x="7352" y="4797"/>
                    </a:lnTo>
                    <a:lnTo>
                      <a:pt x="7323" y="4357"/>
                    </a:lnTo>
                    <a:lnTo>
                      <a:pt x="7286" y="3918"/>
                    </a:lnTo>
                    <a:lnTo>
                      <a:pt x="7249" y="3501"/>
                    </a:lnTo>
                    <a:lnTo>
                      <a:pt x="7206" y="3113"/>
                    </a:lnTo>
                    <a:lnTo>
                      <a:pt x="7154" y="2776"/>
                    </a:lnTo>
                    <a:lnTo>
                      <a:pt x="7103" y="2490"/>
                    </a:lnTo>
                    <a:lnTo>
                      <a:pt x="7074" y="2373"/>
                    </a:lnTo>
                    <a:lnTo>
                      <a:pt x="7044" y="2271"/>
                    </a:lnTo>
                    <a:lnTo>
                      <a:pt x="7015" y="2197"/>
                    </a:lnTo>
                    <a:lnTo>
                      <a:pt x="6986" y="2139"/>
                    </a:lnTo>
                    <a:lnTo>
                      <a:pt x="6752" y="1824"/>
                    </a:lnTo>
                    <a:lnTo>
                      <a:pt x="6576" y="1597"/>
                    </a:lnTo>
                    <a:lnTo>
                      <a:pt x="6422" y="1407"/>
                    </a:lnTo>
                    <a:lnTo>
                      <a:pt x="6210" y="3435"/>
                    </a:lnTo>
                    <a:lnTo>
                      <a:pt x="6188" y="3457"/>
                    </a:lnTo>
                    <a:lnTo>
                      <a:pt x="6136" y="3523"/>
                    </a:lnTo>
                    <a:lnTo>
                      <a:pt x="6107" y="3559"/>
                    </a:lnTo>
                    <a:lnTo>
                      <a:pt x="6063" y="3596"/>
                    </a:lnTo>
                    <a:lnTo>
                      <a:pt x="6012" y="3625"/>
                    </a:lnTo>
                    <a:lnTo>
                      <a:pt x="5953" y="3647"/>
                    </a:lnTo>
                    <a:lnTo>
                      <a:pt x="5895" y="3662"/>
                    </a:lnTo>
                    <a:lnTo>
                      <a:pt x="5829" y="3662"/>
                    </a:lnTo>
                    <a:lnTo>
                      <a:pt x="5756" y="3647"/>
                    </a:lnTo>
                    <a:lnTo>
                      <a:pt x="5719" y="3632"/>
                    </a:lnTo>
                    <a:lnTo>
                      <a:pt x="5683" y="3618"/>
                    </a:lnTo>
                    <a:lnTo>
                      <a:pt x="5639" y="3589"/>
                    </a:lnTo>
                    <a:lnTo>
                      <a:pt x="5602" y="3559"/>
                    </a:lnTo>
                    <a:lnTo>
                      <a:pt x="5521" y="3471"/>
                    </a:lnTo>
                    <a:lnTo>
                      <a:pt x="5434" y="3362"/>
                    </a:lnTo>
                    <a:lnTo>
                      <a:pt x="5346" y="3215"/>
                    </a:lnTo>
                    <a:lnTo>
                      <a:pt x="5258" y="3039"/>
                    </a:lnTo>
                    <a:lnTo>
                      <a:pt x="5163" y="2834"/>
                    </a:lnTo>
                    <a:lnTo>
                      <a:pt x="5067" y="2600"/>
                    </a:lnTo>
                    <a:lnTo>
                      <a:pt x="4965" y="2358"/>
                    </a:lnTo>
                    <a:lnTo>
                      <a:pt x="4555" y="1297"/>
                    </a:lnTo>
                    <a:lnTo>
                      <a:pt x="4460" y="1048"/>
                    </a:lnTo>
                    <a:lnTo>
                      <a:pt x="4357" y="806"/>
                    </a:lnTo>
                    <a:lnTo>
                      <a:pt x="4255" y="594"/>
                    </a:lnTo>
                    <a:lnTo>
                      <a:pt x="4160" y="396"/>
                    </a:lnTo>
                    <a:lnTo>
                      <a:pt x="4064" y="242"/>
                    </a:lnTo>
                    <a:lnTo>
                      <a:pt x="4020" y="169"/>
                    </a:lnTo>
                    <a:lnTo>
                      <a:pt x="3976" y="118"/>
                    </a:lnTo>
                    <a:lnTo>
                      <a:pt x="3933" y="74"/>
                    </a:lnTo>
                    <a:lnTo>
                      <a:pt x="3889" y="37"/>
                    </a:lnTo>
                    <a:lnTo>
                      <a:pt x="3845" y="15"/>
                    </a:lnTo>
                    <a:lnTo>
                      <a:pt x="3801" y="1"/>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2"/>
              <p:cNvSpPr/>
              <p:nvPr/>
            </p:nvSpPr>
            <p:spPr>
              <a:xfrm>
                <a:off x="5334325" y="3318675"/>
                <a:ext cx="248975" cy="421775"/>
              </a:xfrm>
              <a:custGeom>
                <a:rect b="b" l="l" r="r" t="t"/>
                <a:pathLst>
                  <a:path extrusionOk="0" h="16871" w="9959">
                    <a:moveTo>
                      <a:pt x="6642" y="1"/>
                    </a:moveTo>
                    <a:lnTo>
                      <a:pt x="6664" y="52"/>
                    </a:lnTo>
                    <a:lnTo>
                      <a:pt x="6686" y="111"/>
                    </a:lnTo>
                    <a:lnTo>
                      <a:pt x="6715" y="191"/>
                    </a:lnTo>
                    <a:lnTo>
                      <a:pt x="6737" y="294"/>
                    </a:lnTo>
                    <a:lnTo>
                      <a:pt x="6759" y="404"/>
                    </a:lnTo>
                    <a:lnTo>
                      <a:pt x="6766" y="535"/>
                    </a:lnTo>
                    <a:lnTo>
                      <a:pt x="6752" y="682"/>
                    </a:lnTo>
                    <a:lnTo>
                      <a:pt x="6744" y="755"/>
                    </a:lnTo>
                    <a:lnTo>
                      <a:pt x="6723" y="836"/>
                    </a:lnTo>
                    <a:lnTo>
                      <a:pt x="6701" y="916"/>
                    </a:lnTo>
                    <a:lnTo>
                      <a:pt x="6671" y="997"/>
                    </a:lnTo>
                    <a:lnTo>
                      <a:pt x="6635" y="1085"/>
                    </a:lnTo>
                    <a:lnTo>
                      <a:pt x="6591" y="1172"/>
                    </a:lnTo>
                    <a:lnTo>
                      <a:pt x="6539" y="1260"/>
                    </a:lnTo>
                    <a:lnTo>
                      <a:pt x="6474" y="1348"/>
                    </a:lnTo>
                    <a:lnTo>
                      <a:pt x="6408" y="1436"/>
                    </a:lnTo>
                    <a:lnTo>
                      <a:pt x="6327" y="1531"/>
                    </a:lnTo>
                    <a:lnTo>
                      <a:pt x="6232" y="1619"/>
                    </a:lnTo>
                    <a:lnTo>
                      <a:pt x="6137" y="1714"/>
                    </a:lnTo>
                    <a:lnTo>
                      <a:pt x="6020" y="1802"/>
                    </a:lnTo>
                    <a:lnTo>
                      <a:pt x="5895" y="1890"/>
                    </a:lnTo>
                    <a:lnTo>
                      <a:pt x="5756" y="1985"/>
                    </a:lnTo>
                    <a:lnTo>
                      <a:pt x="5602" y="2073"/>
                    </a:lnTo>
                    <a:lnTo>
                      <a:pt x="5522" y="2124"/>
                    </a:lnTo>
                    <a:lnTo>
                      <a:pt x="5441" y="2190"/>
                    </a:lnTo>
                    <a:lnTo>
                      <a:pt x="5353" y="2271"/>
                    </a:lnTo>
                    <a:lnTo>
                      <a:pt x="5265" y="2359"/>
                    </a:lnTo>
                    <a:lnTo>
                      <a:pt x="5170" y="2461"/>
                    </a:lnTo>
                    <a:lnTo>
                      <a:pt x="5075" y="2578"/>
                    </a:lnTo>
                    <a:lnTo>
                      <a:pt x="4980" y="2703"/>
                    </a:lnTo>
                    <a:lnTo>
                      <a:pt x="4885" y="2842"/>
                    </a:lnTo>
                    <a:lnTo>
                      <a:pt x="4680" y="3149"/>
                    </a:lnTo>
                    <a:lnTo>
                      <a:pt x="4460" y="3494"/>
                    </a:lnTo>
                    <a:lnTo>
                      <a:pt x="4248" y="3867"/>
                    </a:lnTo>
                    <a:lnTo>
                      <a:pt x="4021" y="4277"/>
                    </a:lnTo>
                    <a:lnTo>
                      <a:pt x="3794" y="4716"/>
                    </a:lnTo>
                    <a:lnTo>
                      <a:pt x="3559" y="5178"/>
                    </a:lnTo>
                    <a:lnTo>
                      <a:pt x="3325" y="5654"/>
                    </a:lnTo>
                    <a:lnTo>
                      <a:pt x="3091" y="6144"/>
                    </a:lnTo>
                    <a:lnTo>
                      <a:pt x="2856" y="6657"/>
                    </a:lnTo>
                    <a:lnTo>
                      <a:pt x="2629" y="7169"/>
                    </a:lnTo>
                    <a:lnTo>
                      <a:pt x="2168" y="8209"/>
                    </a:lnTo>
                    <a:lnTo>
                      <a:pt x="1736" y="9234"/>
                    </a:lnTo>
                    <a:lnTo>
                      <a:pt x="1326" y="10223"/>
                    </a:lnTo>
                    <a:lnTo>
                      <a:pt x="960" y="11145"/>
                    </a:lnTo>
                    <a:lnTo>
                      <a:pt x="638" y="11958"/>
                    </a:lnTo>
                    <a:lnTo>
                      <a:pt x="169" y="13173"/>
                    </a:lnTo>
                    <a:lnTo>
                      <a:pt x="1" y="13635"/>
                    </a:lnTo>
                    <a:lnTo>
                      <a:pt x="243" y="13627"/>
                    </a:lnTo>
                    <a:lnTo>
                      <a:pt x="484" y="13627"/>
                    </a:lnTo>
                    <a:lnTo>
                      <a:pt x="711" y="13635"/>
                    </a:lnTo>
                    <a:lnTo>
                      <a:pt x="938" y="13642"/>
                    </a:lnTo>
                    <a:lnTo>
                      <a:pt x="1165" y="13657"/>
                    </a:lnTo>
                    <a:lnTo>
                      <a:pt x="1385" y="13671"/>
                    </a:lnTo>
                    <a:lnTo>
                      <a:pt x="1590" y="13693"/>
                    </a:lnTo>
                    <a:lnTo>
                      <a:pt x="1802" y="13722"/>
                    </a:lnTo>
                    <a:lnTo>
                      <a:pt x="2000" y="13752"/>
                    </a:lnTo>
                    <a:lnTo>
                      <a:pt x="2197" y="13788"/>
                    </a:lnTo>
                    <a:lnTo>
                      <a:pt x="2388" y="13825"/>
                    </a:lnTo>
                    <a:lnTo>
                      <a:pt x="2578" y="13869"/>
                    </a:lnTo>
                    <a:lnTo>
                      <a:pt x="2937" y="13957"/>
                    </a:lnTo>
                    <a:lnTo>
                      <a:pt x="3274" y="14067"/>
                    </a:lnTo>
                    <a:lnTo>
                      <a:pt x="3596" y="14184"/>
                    </a:lnTo>
                    <a:lnTo>
                      <a:pt x="3904" y="14308"/>
                    </a:lnTo>
                    <a:lnTo>
                      <a:pt x="4189" y="14440"/>
                    </a:lnTo>
                    <a:lnTo>
                      <a:pt x="4453" y="14579"/>
                    </a:lnTo>
                    <a:lnTo>
                      <a:pt x="4702" y="14726"/>
                    </a:lnTo>
                    <a:lnTo>
                      <a:pt x="4936" y="14879"/>
                    </a:lnTo>
                    <a:lnTo>
                      <a:pt x="5156" y="15033"/>
                    </a:lnTo>
                    <a:lnTo>
                      <a:pt x="5361" y="15187"/>
                    </a:lnTo>
                    <a:lnTo>
                      <a:pt x="5544" y="15341"/>
                    </a:lnTo>
                    <a:lnTo>
                      <a:pt x="5712" y="15494"/>
                    </a:lnTo>
                    <a:lnTo>
                      <a:pt x="5873" y="15648"/>
                    </a:lnTo>
                    <a:lnTo>
                      <a:pt x="6012" y="15802"/>
                    </a:lnTo>
                    <a:lnTo>
                      <a:pt x="6144" y="15941"/>
                    </a:lnTo>
                    <a:lnTo>
                      <a:pt x="6261" y="16080"/>
                    </a:lnTo>
                    <a:lnTo>
                      <a:pt x="6364" y="16212"/>
                    </a:lnTo>
                    <a:lnTo>
                      <a:pt x="6452" y="16336"/>
                    </a:lnTo>
                    <a:lnTo>
                      <a:pt x="6598" y="16556"/>
                    </a:lnTo>
                    <a:lnTo>
                      <a:pt x="6693" y="16725"/>
                    </a:lnTo>
                    <a:lnTo>
                      <a:pt x="6752" y="16827"/>
                    </a:lnTo>
                    <a:lnTo>
                      <a:pt x="6774" y="16871"/>
                    </a:lnTo>
                    <a:lnTo>
                      <a:pt x="6788" y="16864"/>
                    </a:lnTo>
                    <a:lnTo>
                      <a:pt x="6810" y="16849"/>
                    </a:lnTo>
                    <a:lnTo>
                      <a:pt x="6847" y="16827"/>
                    </a:lnTo>
                    <a:lnTo>
                      <a:pt x="6898" y="16790"/>
                    </a:lnTo>
                    <a:lnTo>
                      <a:pt x="6957" y="16739"/>
                    </a:lnTo>
                    <a:lnTo>
                      <a:pt x="7023" y="16666"/>
                    </a:lnTo>
                    <a:lnTo>
                      <a:pt x="7111" y="16563"/>
                    </a:lnTo>
                    <a:lnTo>
                      <a:pt x="7206" y="16439"/>
                    </a:lnTo>
                    <a:lnTo>
                      <a:pt x="7323" y="16278"/>
                    </a:lnTo>
                    <a:lnTo>
                      <a:pt x="7447" y="16080"/>
                    </a:lnTo>
                    <a:lnTo>
                      <a:pt x="7587" y="15846"/>
                    </a:lnTo>
                    <a:lnTo>
                      <a:pt x="7748" y="15575"/>
                    </a:lnTo>
                    <a:lnTo>
                      <a:pt x="7923" y="15253"/>
                    </a:lnTo>
                    <a:lnTo>
                      <a:pt x="8114" y="14879"/>
                    </a:lnTo>
                    <a:lnTo>
                      <a:pt x="8326" y="14455"/>
                    </a:lnTo>
                    <a:lnTo>
                      <a:pt x="8429" y="14213"/>
                    </a:lnTo>
                    <a:lnTo>
                      <a:pt x="8538" y="13957"/>
                    </a:lnTo>
                    <a:lnTo>
                      <a:pt x="8641" y="13679"/>
                    </a:lnTo>
                    <a:lnTo>
                      <a:pt x="8743" y="13386"/>
                    </a:lnTo>
                    <a:lnTo>
                      <a:pt x="8846" y="13071"/>
                    </a:lnTo>
                    <a:lnTo>
                      <a:pt x="8941" y="12749"/>
                    </a:lnTo>
                    <a:lnTo>
                      <a:pt x="9036" y="12412"/>
                    </a:lnTo>
                    <a:lnTo>
                      <a:pt x="9131" y="12060"/>
                    </a:lnTo>
                    <a:lnTo>
                      <a:pt x="9212" y="11702"/>
                    </a:lnTo>
                    <a:lnTo>
                      <a:pt x="9300" y="11335"/>
                    </a:lnTo>
                    <a:lnTo>
                      <a:pt x="9380" y="10962"/>
                    </a:lnTo>
                    <a:lnTo>
                      <a:pt x="9454" y="10589"/>
                    </a:lnTo>
                    <a:lnTo>
                      <a:pt x="9527" y="10201"/>
                    </a:lnTo>
                    <a:lnTo>
                      <a:pt x="9593" y="9820"/>
                    </a:lnTo>
                    <a:lnTo>
                      <a:pt x="9659" y="9439"/>
                    </a:lnTo>
                    <a:lnTo>
                      <a:pt x="9717" y="9058"/>
                    </a:lnTo>
                    <a:lnTo>
                      <a:pt x="9768" y="8678"/>
                    </a:lnTo>
                    <a:lnTo>
                      <a:pt x="9812" y="8297"/>
                    </a:lnTo>
                    <a:lnTo>
                      <a:pt x="9856" y="7931"/>
                    </a:lnTo>
                    <a:lnTo>
                      <a:pt x="9886" y="7572"/>
                    </a:lnTo>
                    <a:lnTo>
                      <a:pt x="9915" y="7220"/>
                    </a:lnTo>
                    <a:lnTo>
                      <a:pt x="9937" y="6876"/>
                    </a:lnTo>
                    <a:lnTo>
                      <a:pt x="9952" y="6547"/>
                    </a:lnTo>
                    <a:lnTo>
                      <a:pt x="9959" y="6232"/>
                    </a:lnTo>
                    <a:lnTo>
                      <a:pt x="9959" y="5932"/>
                    </a:lnTo>
                    <a:lnTo>
                      <a:pt x="9959" y="5654"/>
                    </a:lnTo>
                    <a:lnTo>
                      <a:pt x="9944" y="5390"/>
                    </a:lnTo>
                    <a:lnTo>
                      <a:pt x="9922" y="5141"/>
                    </a:lnTo>
                    <a:lnTo>
                      <a:pt x="9886" y="4921"/>
                    </a:lnTo>
                    <a:lnTo>
                      <a:pt x="9849" y="4724"/>
                    </a:lnTo>
                    <a:lnTo>
                      <a:pt x="9805" y="4548"/>
                    </a:lnTo>
                    <a:lnTo>
                      <a:pt x="9776" y="4475"/>
                    </a:lnTo>
                    <a:lnTo>
                      <a:pt x="9747" y="4401"/>
                    </a:lnTo>
                    <a:lnTo>
                      <a:pt x="9681" y="4262"/>
                    </a:lnTo>
                    <a:lnTo>
                      <a:pt x="9607" y="4116"/>
                    </a:lnTo>
                    <a:lnTo>
                      <a:pt x="9424" y="3801"/>
                    </a:lnTo>
                    <a:lnTo>
                      <a:pt x="9219" y="3464"/>
                    </a:lnTo>
                    <a:lnTo>
                      <a:pt x="8985" y="3113"/>
                    </a:lnTo>
                    <a:lnTo>
                      <a:pt x="8736" y="2754"/>
                    </a:lnTo>
                    <a:lnTo>
                      <a:pt x="8480" y="2381"/>
                    </a:lnTo>
                    <a:lnTo>
                      <a:pt x="8216" y="2022"/>
                    </a:lnTo>
                    <a:lnTo>
                      <a:pt x="7953" y="1670"/>
                    </a:lnTo>
                    <a:lnTo>
                      <a:pt x="7455" y="1019"/>
                    </a:lnTo>
                    <a:lnTo>
                      <a:pt x="7037" y="492"/>
                    </a:lnTo>
                    <a:lnTo>
                      <a:pt x="664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2"/>
              <p:cNvSpPr/>
              <p:nvPr/>
            </p:nvSpPr>
            <p:spPr>
              <a:xfrm>
                <a:off x="5128775" y="3022500"/>
                <a:ext cx="218400" cy="208350"/>
              </a:xfrm>
              <a:custGeom>
                <a:rect b="b" l="l" r="r" t="t"/>
                <a:pathLst>
                  <a:path extrusionOk="0" h="8334" w="8736">
                    <a:moveTo>
                      <a:pt x="8523" y="1"/>
                    </a:moveTo>
                    <a:lnTo>
                      <a:pt x="2783" y="850"/>
                    </a:lnTo>
                    <a:lnTo>
                      <a:pt x="2819" y="989"/>
                    </a:lnTo>
                    <a:lnTo>
                      <a:pt x="2856" y="1150"/>
                    </a:lnTo>
                    <a:lnTo>
                      <a:pt x="2900" y="1363"/>
                    </a:lnTo>
                    <a:lnTo>
                      <a:pt x="2936" y="1626"/>
                    </a:lnTo>
                    <a:lnTo>
                      <a:pt x="2966" y="1927"/>
                    </a:lnTo>
                    <a:lnTo>
                      <a:pt x="2973" y="2088"/>
                    </a:lnTo>
                    <a:lnTo>
                      <a:pt x="2980" y="2256"/>
                    </a:lnTo>
                    <a:lnTo>
                      <a:pt x="2980" y="2432"/>
                    </a:lnTo>
                    <a:lnTo>
                      <a:pt x="2973" y="2615"/>
                    </a:lnTo>
                    <a:lnTo>
                      <a:pt x="2958" y="2805"/>
                    </a:lnTo>
                    <a:lnTo>
                      <a:pt x="2944" y="3003"/>
                    </a:lnTo>
                    <a:lnTo>
                      <a:pt x="2914" y="3193"/>
                    </a:lnTo>
                    <a:lnTo>
                      <a:pt x="2878" y="3391"/>
                    </a:lnTo>
                    <a:lnTo>
                      <a:pt x="2827" y="3596"/>
                    </a:lnTo>
                    <a:lnTo>
                      <a:pt x="2768" y="3794"/>
                    </a:lnTo>
                    <a:lnTo>
                      <a:pt x="2702" y="3999"/>
                    </a:lnTo>
                    <a:lnTo>
                      <a:pt x="2622" y="4196"/>
                    </a:lnTo>
                    <a:lnTo>
                      <a:pt x="2526" y="4394"/>
                    </a:lnTo>
                    <a:lnTo>
                      <a:pt x="2424" y="4592"/>
                    </a:lnTo>
                    <a:lnTo>
                      <a:pt x="2299" y="4789"/>
                    </a:lnTo>
                    <a:lnTo>
                      <a:pt x="2160" y="4980"/>
                    </a:lnTo>
                    <a:lnTo>
                      <a:pt x="2006" y="5163"/>
                    </a:lnTo>
                    <a:lnTo>
                      <a:pt x="1838" y="5346"/>
                    </a:lnTo>
                    <a:lnTo>
                      <a:pt x="1655" y="5514"/>
                    </a:lnTo>
                    <a:lnTo>
                      <a:pt x="1552" y="5602"/>
                    </a:lnTo>
                    <a:lnTo>
                      <a:pt x="1450" y="5683"/>
                    </a:lnTo>
                    <a:lnTo>
                      <a:pt x="1289" y="5727"/>
                    </a:lnTo>
                    <a:lnTo>
                      <a:pt x="1120" y="5778"/>
                    </a:lnTo>
                    <a:lnTo>
                      <a:pt x="915" y="5858"/>
                    </a:lnTo>
                    <a:lnTo>
                      <a:pt x="696" y="5954"/>
                    </a:lnTo>
                    <a:lnTo>
                      <a:pt x="586" y="6005"/>
                    </a:lnTo>
                    <a:lnTo>
                      <a:pt x="476" y="6064"/>
                    </a:lnTo>
                    <a:lnTo>
                      <a:pt x="374" y="6129"/>
                    </a:lnTo>
                    <a:lnTo>
                      <a:pt x="278" y="6195"/>
                    </a:lnTo>
                    <a:lnTo>
                      <a:pt x="191" y="6269"/>
                    </a:lnTo>
                    <a:lnTo>
                      <a:pt x="125" y="6342"/>
                    </a:lnTo>
                    <a:lnTo>
                      <a:pt x="66" y="6422"/>
                    </a:lnTo>
                    <a:lnTo>
                      <a:pt x="44" y="6466"/>
                    </a:lnTo>
                    <a:lnTo>
                      <a:pt x="22" y="6510"/>
                    </a:lnTo>
                    <a:lnTo>
                      <a:pt x="15" y="6554"/>
                    </a:lnTo>
                    <a:lnTo>
                      <a:pt x="8" y="6598"/>
                    </a:lnTo>
                    <a:lnTo>
                      <a:pt x="0" y="6642"/>
                    </a:lnTo>
                    <a:lnTo>
                      <a:pt x="8" y="6686"/>
                    </a:lnTo>
                    <a:lnTo>
                      <a:pt x="15" y="6730"/>
                    </a:lnTo>
                    <a:lnTo>
                      <a:pt x="37" y="6781"/>
                    </a:lnTo>
                    <a:lnTo>
                      <a:pt x="59" y="6825"/>
                    </a:lnTo>
                    <a:lnTo>
                      <a:pt x="88" y="6876"/>
                    </a:lnTo>
                    <a:lnTo>
                      <a:pt x="125" y="6928"/>
                    </a:lnTo>
                    <a:lnTo>
                      <a:pt x="169" y="6979"/>
                    </a:lnTo>
                    <a:lnTo>
                      <a:pt x="220" y="7030"/>
                    </a:lnTo>
                    <a:lnTo>
                      <a:pt x="286" y="7081"/>
                    </a:lnTo>
                    <a:lnTo>
                      <a:pt x="352" y="7133"/>
                    </a:lnTo>
                    <a:lnTo>
                      <a:pt x="432" y="7191"/>
                    </a:lnTo>
                    <a:lnTo>
                      <a:pt x="615" y="7301"/>
                    </a:lnTo>
                    <a:lnTo>
                      <a:pt x="835" y="7411"/>
                    </a:lnTo>
                    <a:lnTo>
                      <a:pt x="1099" y="7528"/>
                    </a:lnTo>
                    <a:lnTo>
                      <a:pt x="1406" y="7645"/>
                    </a:lnTo>
                    <a:lnTo>
                      <a:pt x="1758" y="7762"/>
                    </a:lnTo>
                    <a:lnTo>
                      <a:pt x="2160" y="7887"/>
                    </a:lnTo>
                    <a:lnTo>
                      <a:pt x="2614" y="8011"/>
                    </a:lnTo>
                    <a:lnTo>
                      <a:pt x="2848" y="8070"/>
                    </a:lnTo>
                    <a:lnTo>
                      <a:pt x="3075" y="8121"/>
                    </a:lnTo>
                    <a:lnTo>
                      <a:pt x="3302" y="8172"/>
                    </a:lnTo>
                    <a:lnTo>
                      <a:pt x="3522" y="8209"/>
                    </a:lnTo>
                    <a:lnTo>
                      <a:pt x="3734" y="8245"/>
                    </a:lnTo>
                    <a:lnTo>
                      <a:pt x="3939" y="8275"/>
                    </a:lnTo>
                    <a:lnTo>
                      <a:pt x="4144" y="8297"/>
                    </a:lnTo>
                    <a:lnTo>
                      <a:pt x="4335" y="8311"/>
                    </a:lnTo>
                    <a:lnTo>
                      <a:pt x="4525" y="8326"/>
                    </a:lnTo>
                    <a:lnTo>
                      <a:pt x="4716" y="8333"/>
                    </a:lnTo>
                    <a:lnTo>
                      <a:pt x="5067" y="8333"/>
                    </a:lnTo>
                    <a:lnTo>
                      <a:pt x="5235" y="8326"/>
                    </a:lnTo>
                    <a:lnTo>
                      <a:pt x="5404" y="8311"/>
                    </a:lnTo>
                    <a:lnTo>
                      <a:pt x="5565" y="8297"/>
                    </a:lnTo>
                    <a:lnTo>
                      <a:pt x="5719" y="8275"/>
                    </a:lnTo>
                    <a:lnTo>
                      <a:pt x="5865" y="8253"/>
                    </a:lnTo>
                    <a:lnTo>
                      <a:pt x="6012" y="8224"/>
                    </a:lnTo>
                    <a:lnTo>
                      <a:pt x="6290" y="8165"/>
                    </a:lnTo>
                    <a:lnTo>
                      <a:pt x="6546" y="8084"/>
                    </a:lnTo>
                    <a:lnTo>
                      <a:pt x="6788" y="7997"/>
                    </a:lnTo>
                    <a:lnTo>
                      <a:pt x="7007" y="7901"/>
                    </a:lnTo>
                    <a:lnTo>
                      <a:pt x="7220" y="7792"/>
                    </a:lnTo>
                    <a:lnTo>
                      <a:pt x="7410" y="7682"/>
                    </a:lnTo>
                    <a:lnTo>
                      <a:pt x="7586" y="7565"/>
                    </a:lnTo>
                    <a:lnTo>
                      <a:pt x="7747" y="7440"/>
                    </a:lnTo>
                    <a:lnTo>
                      <a:pt x="7893" y="7316"/>
                    </a:lnTo>
                    <a:lnTo>
                      <a:pt x="8025" y="7191"/>
                    </a:lnTo>
                    <a:lnTo>
                      <a:pt x="8142" y="7067"/>
                    </a:lnTo>
                    <a:lnTo>
                      <a:pt x="8245" y="6942"/>
                    </a:lnTo>
                    <a:lnTo>
                      <a:pt x="8340" y="6825"/>
                    </a:lnTo>
                    <a:lnTo>
                      <a:pt x="8428" y="6708"/>
                    </a:lnTo>
                    <a:lnTo>
                      <a:pt x="8494" y="6598"/>
                    </a:lnTo>
                    <a:lnTo>
                      <a:pt x="8560" y="6496"/>
                    </a:lnTo>
                    <a:lnTo>
                      <a:pt x="8611" y="6400"/>
                    </a:lnTo>
                    <a:lnTo>
                      <a:pt x="8684" y="6247"/>
                    </a:lnTo>
                    <a:lnTo>
                      <a:pt x="8728" y="6151"/>
                    </a:lnTo>
                    <a:lnTo>
                      <a:pt x="8735" y="6115"/>
                    </a:lnTo>
                    <a:lnTo>
                      <a:pt x="8699" y="6064"/>
                    </a:lnTo>
                    <a:lnTo>
                      <a:pt x="8589" y="5917"/>
                    </a:lnTo>
                    <a:lnTo>
                      <a:pt x="8443" y="5690"/>
                    </a:lnTo>
                    <a:lnTo>
                      <a:pt x="8362" y="5558"/>
                    </a:lnTo>
                    <a:lnTo>
                      <a:pt x="8274" y="5405"/>
                    </a:lnTo>
                    <a:lnTo>
                      <a:pt x="8194" y="5243"/>
                    </a:lnTo>
                    <a:lnTo>
                      <a:pt x="8113" y="5075"/>
                    </a:lnTo>
                    <a:lnTo>
                      <a:pt x="8040" y="4892"/>
                    </a:lnTo>
                    <a:lnTo>
                      <a:pt x="7974" y="4709"/>
                    </a:lnTo>
                    <a:lnTo>
                      <a:pt x="7923" y="4526"/>
                    </a:lnTo>
                    <a:lnTo>
                      <a:pt x="7886" y="4335"/>
                    </a:lnTo>
                    <a:lnTo>
                      <a:pt x="7879" y="4240"/>
                    </a:lnTo>
                    <a:lnTo>
                      <a:pt x="7871" y="4145"/>
                    </a:lnTo>
                    <a:lnTo>
                      <a:pt x="7871" y="4050"/>
                    </a:lnTo>
                    <a:lnTo>
                      <a:pt x="7879" y="3955"/>
                    </a:lnTo>
                    <a:lnTo>
                      <a:pt x="7893" y="3750"/>
                    </a:lnTo>
                    <a:lnTo>
                      <a:pt x="7930" y="3501"/>
                    </a:lnTo>
                    <a:lnTo>
                      <a:pt x="8011" y="2915"/>
                    </a:lnTo>
                    <a:lnTo>
                      <a:pt x="8120" y="2271"/>
                    </a:lnTo>
                    <a:lnTo>
                      <a:pt x="8230" y="1604"/>
                    </a:lnTo>
                    <a:lnTo>
                      <a:pt x="8435" y="477"/>
                    </a:lnTo>
                    <a:lnTo>
                      <a:pt x="8523"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2"/>
              <p:cNvSpPr/>
              <p:nvPr/>
            </p:nvSpPr>
            <p:spPr>
              <a:xfrm>
                <a:off x="4996425" y="2524250"/>
                <a:ext cx="496450" cy="559425"/>
              </a:xfrm>
              <a:custGeom>
                <a:rect b="b" l="l" r="r" t="t"/>
                <a:pathLst>
                  <a:path extrusionOk="0" h="22377" w="19858">
                    <a:moveTo>
                      <a:pt x="8435" y="0"/>
                    </a:moveTo>
                    <a:lnTo>
                      <a:pt x="8062" y="15"/>
                    </a:lnTo>
                    <a:lnTo>
                      <a:pt x="7681" y="44"/>
                    </a:lnTo>
                    <a:lnTo>
                      <a:pt x="7498" y="66"/>
                    </a:lnTo>
                    <a:lnTo>
                      <a:pt x="7308" y="95"/>
                    </a:lnTo>
                    <a:lnTo>
                      <a:pt x="7117" y="125"/>
                    </a:lnTo>
                    <a:lnTo>
                      <a:pt x="6927" y="161"/>
                    </a:lnTo>
                    <a:lnTo>
                      <a:pt x="6737" y="205"/>
                    </a:lnTo>
                    <a:lnTo>
                      <a:pt x="6546" y="249"/>
                    </a:lnTo>
                    <a:lnTo>
                      <a:pt x="6356" y="300"/>
                    </a:lnTo>
                    <a:lnTo>
                      <a:pt x="6166" y="352"/>
                    </a:lnTo>
                    <a:lnTo>
                      <a:pt x="5975" y="418"/>
                    </a:lnTo>
                    <a:lnTo>
                      <a:pt x="5785" y="483"/>
                    </a:lnTo>
                    <a:lnTo>
                      <a:pt x="5594" y="549"/>
                    </a:lnTo>
                    <a:lnTo>
                      <a:pt x="5397" y="630"/>
                    </a:lnTo>
                    <a:lnTo>
                      <a:pt x="5206" y="710"/>
                    </a:lnTo>
                    <a:lnTo>
                      <a:pt x="5016" y="798"/>
                    </a:lnTo>
                    <a:lnTo>
                      <a:pt x="4826" y="893"/>
                    </a:lnTo>
                    <a:lnTo>
                      <a:pt x="4635" y="989"/>
                    </a:lnTo>
                    <a:lnTo>
                      <a:pt x="4445" y="1091"/>
                    </a:lnTo>
                    <a:lnTo>
                      <a:pt x="4254" y="1201"/>
                    </a:lnTo>
                    <a:lnTo>
                      <a:pt x="4064" y="1318"/>
                    </a:lnTo>
                    <a:lnTo>
                      <a:pt x="3874" y="1443"/>
                    </a:lnTo>
                    <a:lnTo>
                      <a:pt x="3683" y="1567"/>
                    </a:lnTo>
                    <a:lnTo>
                      <a:pt x="3493" y="1699"/>
                    </a:lnTo>
                    <a:lnTo>
                      <a:pt x="3303" y="1838"/>
                    </a:lnTo>
                    <a:lnTo>
                      <a:pt x="3112" y="1984"/>
                    </a:lnTo>
                    <a:lnTo>
                      <a:pt x="2922" y="2138"/>
                    </a:lnTo>
                    <a:lnTo>
                      <a:pt x="2731" y="2299"/>
                    </a:lnTo>
                    <a:lnTo>
                      <a:pt x="2673" y="2373"/>
                    </a:lnTo>
                    <a:lnTo>
                      <a:pt x="2526" y="2570"/>
                    </a:lnTo>
                    <a:lnTo>
                      <a:pt x="2424" y="2717"/>
                    </a:lnTo>
                    <a:lnTo>
                      <a:pt x="2314" y="2885"/>
                    </a:lnTo>
                    <a:lnTo>
                      <a:pt x="2197" y="3075"/>
                    </a:lnTo>
                    <a:lnTo>
                      <a:pt x="2080" y="3288"/>
                    </a:lnTo>
                    <a:lnTo>
                      <a:pt x="1963" y="3507"/>
                    </a:lnTo>
                    <a:lnTo>
                      <a:pt x="1846" y="3749"/>
                    </a:lnTo>
                    <a:lnTo>
                      <a:pt x="1743" y="4005"/>
                    </a:lnTo>
                    <a:lnTo>
                      <a:pt x="1699" y="4130"/>
                    </a:lnTo>
                    <a:lnTo>
                      <a:pt x="1655" y="4262"/>
                    </a:lnTo>
                    <a:lnTo>
                      <a:pt x="1619" y="4393"/>
                    </a:lnTo>
                    <a:lnTo>
                      <a:pt x="1589" y="4525"/>
                    </a:lnTo>
                    <a:lnTo>
                      <a:pt x="1560" y="4664"/>
                    </a:lnTo>
                    <a:lnTo>
                      <a:pt x="1538" y="4796"/>
                    </a:lnTo>
                    <a:lnTo>
                      <a:pt x="1523" y="4935"/>
                    </a:lnTo>
                    <a:lnTo>
                      <a:pt x="1516" y="5067"/>
                    </a:lnTo>
                    <a:lnTo>
                      <a:pt x="1516" y="5206"/>
                    </a:lnTo>
                    <a:lnTo>
                      <a:pt x="1523" y="5338"/>
                    </a:lnTo>
                    <a:lnTo>
                      <a:pt x="1531" y="5484"/>
                    </a:lnTo>
                    <a:lnTo>
                      <a:pt x="1531" y="5646"/>
                    </a:lnTo>
                    <a:lnTo>
                      <a:pt x="1516" y="5821"/>
                    </a:lnTo>
                    <a:lnTo>
                      <a:pt x="1501" y="6019"/>
                    </a:lnTo>
                    <a:lnTo>
                      <a:pt x="1472" y="6231"/>
                    </a:lnTo>
                    <a:lnTo>
                      <a:pt x="1443" y="6458"/>
                    </a:lnTo>
                    <a:lnTo>
                      <a:pt x="1362" y="6949"/>
                    </a:lnTo>
                    <a:lnTo>
                      <a:pt x="1260" y="7476"/>
                    </a:lnTo>
                    <a:lnTo>
                      <a:pt x="1135" y="8032"/>
                    </a:lnTo>
                    <a:lnTo>
                      <a:pt x="1003" y="8611"/>
                    </a:lnTo>
                    <a:lnTo>
                      <a:pt x="864" y="9204"/>
                    </a:lnTo>
                    <a:lnTo>
                      <a:pt x="579" y="10376"/>
                    </a:lnTo>
                    <a:lnTo>
                      <a:pt x="323" y="11474"/>
                    </a:lnTo>
                    <a:lnTo>
                      <a:pt x="213" y="11964"/>
                    </a:lnTo>
                    <a:lnTo>
                      <a:pt x="118" y="12404"/>
                    </a:lnTo>
                    <a:lnTo>
                      <a:pt x="52" y="12792"/>
                    </a:lnTo>
                    <a:lnTo>
                      <a:pt x="30" y="12953"/>
                    </a:lnTo>
                    <a:lnTo>
                      <a:pt x="15" y="13099"/>
                    </a:lnTo>
                    <a:lnTo>
                      <a:pt x="8" y="13260"/>
                    </a:lnTo>
                    <a:lnTo>
                      <a:pt x="0" y="13451"/>
                    </a:lnTo>
                    <a:lnTo>
                      <a:pt x="8" y="13670"/>
                    </a:lnTo>
                    <a:lnTo>
                      <a:pt x="22" y="13927"/>
                    </a:lnTo>
                    <a:lnTo>
                      <a:pt x="52" y="14205"/>
                    </a:lnTo>
                    <a:lnTo>
                      <a:pt x="81" y="14513"/>
                    </a:lnTo>
                    <a:lnTo>
                      <a:pt x="132" y="14842"/>
                    </a:lnTo>
                    <a:lnTo>
                      <a:pt x="191" y="15186"/>
                    </a:lnTo>
                    <a:lnTo>
                      <a:pt x="264" y="15552"/>
                    </a:lnTo>
                    <a:lnTo>
                      <a:pt x="352" y="15926"/>
                    </a:lnTo>
                    <a:lnTo>
                      <a:pt x="462" y="16321"/>
                    </a:lnTo>
                    <a:lnTo>
                      <a:pt x="579" y="16716"/>
                    </a:lnTo>
                    <a:lnTo>
                      <a:pt x="718" y="17119"/>
                    </a:lnTo>
                    <a:lnTo>
                      <a:pt x="872" y="17522"/>
                    </a:lnTo>
                    <a:lnTo>
                      <a:pt x="960" y="17727"/>
                    </a:lnTo>
                    <a:lnTo>
                      <a:pt x="1055" y="17932"/>
                    </a:lnTo>
                    <a:lnTo>
                      <a:pt x="1150" y="18137"/>
                    </a:lnTo>
                    <a:lnTo>
                      <a:pt x="1245" y="18335"/>
                    </a:lnTo>
                    <a:lnTo>
                      <a:pt x="1355" y="18540"/>
                    </a:lnTo>
                    <a:lnTo>
                      <a:pt x="1465" y="18737"/>
                    </a:lnTo>
                    <a:lnTo>
                      <a:pt x="1582" y="18935"/>
                    </a:lnTo>
                    <a:lnTo>
                      <a:pt x="1706" y="19133"/>
                    </a:lnTo>
                    <a:lnTo>
                      <a:pt x="1838" y="19323"/>
                    </a:lnTo>
                    <a:lnTo>
                      <a:pt x="1970" y="19513"/>
                    </a:lnTo>
                    <a:lnTo>
                      <a:pt x="2109" y="19704"/>
                    </a:lnTo>
                    <a:lnTo>
                      <a:pt x="2256" y="19887"/>
                    </a:lnTo>
                    <a:lnTo>
                      <a:pt x="2409" y="20063"/>
                    </a:lnTo>
                    <a:lnTo>
                      <a:pt x="2570" y="20238"/>
                    </a:lnTo>
                    <a:lnTo>
                      <a:pt x="2739" y="20414"/>
                    </a:lnTo>
                    <a:lnTo>
                      <a:pt x="2907" y="20575"/>
                    </a:lnTo>
                    <a:lnTo>
                      <a:pt x="3090" y="20736"/>
                    </a:lnTo>
                    <a:lnTo>
                      <a:pt x="3273" y="20897"/>
                    </a:lnTo>
                    <a:lnTo>
                      <a:pt x="3471" y="21044"/>
                    </a:lnTo>
                    <a:lnTo>
                      <a:pt x="3669" y="21190"/>
                    </a:lnTo>
                    <a:lnTo>
                      <a:pt x="3881" y="21322"/>
                    </a:lnTo>
                    <a:lnTo>
                      <a:pt x="4093" y="21454"/>
                    </a:lnTo>
                    <a:lnTo>
                      <a:pt x="4320" y="21578"/>
                    </a:lnTo>
                    <a:lnTo>
                      <a:pt x="4547" y="21695"/>
                    </a:lnTo>
                    <a:lnTo>
                      <a:pt x="4789" y="21798"/>
                    </a:lnTo>
                    <a:lnTo>
                      <a:pt x="5031" y="21900"/>
                    </a:lnTo>
                    <a:lnTo>
                      <a:pt x="5287" y="21996"/>
                    </a:lnTo>
                    <a:lnTo>
                      <a:pt x="5550" y="22076"/>
                    </a:lnTo>
                    <a:lnTo>
                      <a:pt x="5821" y="22149"/>
                    </a:lnTo>
                    <a:lnTo>
                      <a:pt x="6100" y="22208"/>
                    </a:lnTo>
                    <a:lnTo>
                      <a:pt x="6385" y="22267"/>
                    </a:lnTo>
                    <a:lnTo>
                      <a:pt x="6678" y="22311"/>
                    </a:lnTo>
                    <a:lnTo>
                      <a:pt x="6986" y="22340"/>
                    </a:lnTo>
                    <a:lnTo>
                      <a:pt x="7300" y="22362"/>
                    </a:lnTo>
                    <a:lnTo>
                      <a:pt x="7623" y="22376"/>
                    </a:lnTo>
                    <a:lnTo>
                      <a:pt x="7952" y="22376"/>
                    </a:lnTo>
                    <a:lnTo>
                      <a:pt x="8282" y="22369"/>
                    </a:lnTo>
                    <a:lnTo>
                      <a:pt x="8611" y="22347"/>
                    </a:lnTo>
                    <a:lnTo>
                      <a:pt x="8933" y="22318"/>
                    </a:lnTo>
                    <a:lnTo>
                      <a:pt x="9248" y="22289"/>
                    </a:lnTo>
                    <a:lnTo>
                      <a:pt x="9556" y="22245"/>
                    </a:lnTo>
                    <a:lnTo>
                      <a:pt x="9856" y="22193"/>
                    </a:lnTo>
                    <a:lnTo>
                      <a:pt x="10156" y="22142"/>
                    </a:lnTo>
                    <a:lnTo>
                      <a:pt x="10449" y="22076"/>
                    </a:lnTo>
                    <a:lnTo>
                      <a:pt x="10734" y="22010"/>
                    </a:lnTo>
                    <a:lnTo>
                      <a:pt x="11013" y="21937"/>
                    </a:lnTo>
                    <a:lnTo>
                      <a:pt x="11291" y="21857"/>
                    </a:lnTo>
                    <a:lnTo>
                      <a:pt x="11562" y="21769"/>
                    </a:lnTo>
                    <a:lnTo>
                      <a:pt x="11825" y="21673"/>
                    </a:lnTo>
                    <a:lnTo>
                      <a:pt x="12082" y="21578"/>
                    </a:lnTo>
                    <a:lnTo>
                      <a:pt x="12338" y="21476"/>
                    </a:lnTo>
                    <a:lnTo>
                      <a:pt x="12580" y="21373"/>
                    </a:lnTo>
                    <a:lnTo>
                      <a:pt x="12821" y="21263"/>
                    </a:lnTo>
                    <a:lnTo>
                      <a:pt x="13056" y="21146"/>
                    </a:lnTo>
                    <a:lnTo>
                      <a:pt x="13290" y="21029"/>
                    </a:lnTo>
                    <a:lnTo>
                      <a:pt x="13517" y="20912"/>
                    </a:lnTo>
                    <a:lnTo>
                      <a:pt x="13737" y="20788"/>
                    </a:lnTo>
                    <a:lnTo>
                      <a:pt x="13949" y="20656"/>
                    </a:lnTo>
                    <a:lnTo>
                      <a:pt x="14154" y="20531"/>
                    </a:lnTo>
                    <a:lnTo>
                      <a:pt x="14359" y="20399"/>
                    </a:lnTo>
                    <a:lnTo>
                      <a:pt x="14557" y="20260"/>
                    </a:lnTo>
                    <a:lnTo>
                      <a:pt x="14747" y="20129"/>
                    </a:lnTo>
                    <a:lnTo>
                      <a:pt x="15113" y="19850"/>
                    </a:lnTo>
                    <a:lnTo>
                      <a:pt x="15465" y="19572"/>
                    </a:lnTo>
                    <a:lnTo>
                      <a:pt x="15787" y="19294"/>
                    </a:lnTo>
                    <a:lnTo>
                      <a:pt x="16094" y="19008"/>
                    </a:lnTo>
                    <a:lnTo>
                      <a:pt x="16380" y="18730"/>
                    </a:lnTo>
                    <a:lnTo>
                      <a:pt x="16643" y="18459"/>
                    </a:lnTo>
                    <a:lnTo>
                      <a:pt x="16885" y="18188"/>
                    </a:lnTo>
                    <a:lnTo>
                      <a:pt x="17105" y="17932"/>
                    </a:lnTo>
                    <a:lnTo>
                      <a:pt x="17310" y="17683"/>
                    </a:lnTo>
                    <a:lnTo>
                      <a:pt x="17493" y="17456"/>
                    </a:lnTo>
                    <a:lnTo>
                      <a:pt x="17654" y="17236"/>
                    </a:lnTo>
                    <a:lnTo>
                      <a:pt x="17800" y="17031"/>
                    </a:lnTo>
                    <a:lnTo>
                      <a:pt x="17925" y="16856"/>
                    </a:lnTo>
                    <a:lnTo>
                      <a:pt x="18108" y="16563"/>
                    </a:lnTo>
                    <a:lnTo>
                      <a:pt x="18225" y="16372"/>
                    </a:lnTo>
                    <a:lnTo>
                      <a:pt x="18262" y="16306"/>
                    </a:lnTo>
                    <a:lnTo>
                      <a:pt x="19060" y="11423"/>
                    </a:lnTo>
                    <a:lnTo>
                      <a:pt x="19609" y="8032"/>
                    </a:lnTo>
                    <a:lnTo>
                      <a:pt x="19785" y="6890"/>
                    </a:lnTo>
                    <a:lnTo>
                      <a:pt x="19836" y="6553"/>
                    </a:lnTo>
                    <a:lnTo>
                      <a:pt x="19858" y="6414"/>
                    </a:lnTo>
                    <a:lnTo>
                      <a:pt x="19828" y="6370"/>
                    </a:lnTo>
                    <a:lnTo>
                      <a:pt x="19748" y="6268"/>
                    </a:lnTo>
                    <a:lnTo>
                      <a:pt x="19623" y="6107"/>
                    </a:lnTo>
                    <a:lnTo>
                      <a:pt x="19448" y="5909"/>
                    </a:lnTo>
                    <a:lnTo>
                      <a:pt x="19228" y="5660"/>
                    </a:lnTo>
                    <a:lnTo>
                      <a:pt x="18964" y="5382"/>
                    </a:lnTo>
                    <a:lnTo>
                      <a:pt x="18657" y="5067"/>
                    </a:lnTo>
                    <a:lnTo>
                      <a:pt x="18313" y="4730"/>
                    </a:lnTo>
                    <a:lnTo>
                      <a:pt x="17932" y="4364"/>
                    </a:lnTo>
                    <a:lnTo>
                      <a:pt x="17507" y="3991"/>
                    </a:lnTo>
                    <a:lnTo>
                      <a:pt x="17053" y="3603"/>
                    </a:lnTo>
                    <a:lnTo>
                      <a:pt x="16812" y="3412"/>
                    </a:lnTo>
                    <a:lnTo>
                      <a:pt x="16563" y="3215"/>
                    </a:lnTo>
                    <a:lnTo>
                      <a:pt x="16307" y="3017"/>
                    </a:lnTo>
                    <a:lnTo>
                      <a:pt x="16043" y="2819"/>
                    </a:lnTo>
                    <a:lnTo>
                      <a:pt x="15772" y="2629"/>
                    </a:lnTo>
                    <a:lnTo>
                      <a:pt x="15494" y="2431"/>
                    </a:lnTo>
                    <a:lnTo>
                      <a:pt x="15208" y="2248"/>
                    </a:lnTo>
                    <a:lnTo>
                      <a:pt x="14923" y="2058"/>
                    </a:lnTo>
                    <a:lnTo>
                      <a:pt x="14623" y="1875"/>
                    </a:lnTo>
                    <a:lnTo>
                      <a:pt x="14315" y="1699"/>
                    </a:lnTo>
                    <a:lnTo>
                      <a:pt x="14007" y="1523"/>
                    </a:lnTo>
                    <a:lnTo>
                      <a:pt x="13693" y="1355"/>
                    </a:lnTo>
                    <a:lnTo>
                      <a:pt x="13370" y="1194"/>
                    </a:lnTo>
                    <a:lnTo>
                      <a:pt x="13048" y="1040"/>
                    </a:lnTo>
                    <a:lnTo>
                      <a:pt x="12711" y="901"/>
                    </a:lnTo>
                    <a:lnTo>
                      <a:pt x="12382" y="762"/>
                    </a:lnTo>
                    <a:lnTo>
                      <a:pt x="12038" y="630"/>
                    </a:lnTo>
                    <a:lnTo>
                      <a:pt x="11694" y="513"/>
                    </a:lnTo>
                    <a:lnTo>
                      <a:pt x="11342" y="403"/>
                    </a:lnTo>
                    <a:lnTo>
                      <a:pt x="10991" y="308"/>
                    </a:lnTo>
                    <a:lnTo>
                      <a:pt x="10639" y="227"/>
                    </a:lnTo>
                    <a:lnTo>
                      <a:pt x="10273" y="154"/>
                    </a:lnTo>
                    <a:lnTo>
                      <a:pt x="9914" y="95"/>
                    </a:lnTo>
                    <a:lnTo>
                      <a:pt x="9548" y="44"/>
                    </a:lnTo>
                    <a:lnTo>
                      <a:pt x="9182" y="15"/>
                    </a:lnTo>
                    <a:lnTo>
                      <a:pt x="8809" y="0"/>
                    </a:lnTo>
                    <a:close/>
                  </a:path>
                </a:pathLst>
              </a:custGeom>
              <a:solidFill>
                <a:srgbClr val="E57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2"/>
              <p:cNvSpPr/>
              <p:nvPr/>
            </p:nvSpPr>
            <p:spPr>
              <a:xfrm>
                <a:off x="4996425" y="2524250"/>
                <a:ext cx="496450" cy="559425"/>
              </a:xfrm>
              <a:custGeom>
                <a:rect b="b" l="l" r="r" t="t"/>
                <a:pathLst>
                  <a:path extrusionOk="0" fill="none" h="22377" w="19858">
                    <a:moveTo>
                      <a:pt x="2731" y="2299"/>
                    </a:moveTo>
                    <a:lnTo>
                      <a:pt x="2731" y="2299"/>
                    </a:lnTo>
                    <a:lnTo>
                      <a:pt x="2673" y="2373"/>
                    </a:lnTo>
                    <a:lnTo>
                      <a:pt x="2526" y="2570"/>
                    </a:lnTo>
                    <a:lnTo>
                      <a:pt x="2424" y="2717"/>
                    </a:lnTo>
                    <a:lnTo>
                      <a:pt x="2314" y="2885"/>
                    </a:lnTo>
                    <a:lnTo>
                      <a:pt x="2197" y="3075"/>
                    </a:lnTo>
                    <a:lnTo>
                      <a:pt x="2080" y="3288"/>
                    </a:lnTo>
                    <a:lnTo>
                      <a:pt x="1963" y="3507"/>
                    </a:lnTo>
                    <a:lnTo>
                      <a:pt x="1846" y="3749"/>
                    </a:lnTo>
                    <a:lnTo>
                      <a:pt x="1743" y="4005"/>
                    </a:lnTo>
                    <a:lnTo>
                      <a:pt x="1699" y="4130"/>
                    </a:lnTo>
                    <a:lnTo>
                      <a:pt x="1655" y="4262"/>
                    </a:lnTo>
                    <a:lnTo>
                      <a:pt x="1619" y="4393"/>
                    </a:lnTo>
                    <a:lnTo>
                      <a:pt x="1589" y="4525"/>
                    </a:lnTo>
                    <a:lnTo>
                      <a:pt x="1560" y="4664"/>
                    </a:lnTo>
                    <a:lnTo>
                      <a:pt x="1538" y="4796"/>
                    </a:lnTo>
                    <a:lnTo>
                      <a:pt x="1523" y="4935"/>
                    </a:lnTo>
                    <a:lnTo>
                      <a:pt x="1516" y="5067"/>
                    </a:lnTo>
                    <a:lnTo>
                      <a:pt x="1516" y="5206"/>
                    </a:lnTo>
                    <a:lnTo>
                      <a:pt x="1523" y="5338"/>
                    </a:lnTo>
                    <a:lnTo>
                      <a:pt x="1523" y="5338"/>
                    </a:lnTo>
                    <a:lnTo>
                      <a:pt x="1531" y="5484"/>
                    </a:lnTo>
                    <a:lnTo>
                      <a:pt x="1531" y="5646"/>
                    </a:lnTo>
                    <a:lnTo>
                      <a:pt x="1516" y="5821"/>
                    </a:lnTo>
                    <a:lnTo>
                      <a:pt x="1501" y="6019"/>
                    </a:lnTo>
                    <a:lnTo>
                      <a:pt x="1472" y="6231"/>
                    </a:lnTo>
                    <a:lnTo>
                      <a:pt x="1443" y="6458"/>
                    </a:lnTo>
                    <a:lnTo>
                      <a:pt x="1362" y="6949"/>
                    </a:lnTo>
                    <a:lnTo>
                      <a:pt x="1260" y="7476"/>
                    </a:lnTo>
                    <a:lnTo>
                      <a:pt x="1135" y="8032"/>
                    </a:lnTo>
                    <a:lnTo>
                      <a:pt x="1003" y="8611"/>
                    </a:lnTo>
                    <a:lnTo>
                      <a:pt x="864" y="9204"/>
                    </a:lnTo>
                    <a:lnTo>
                      <a:pt x="579" y="10376"/>
                    </a:lnTo>
                    <a:lnTo>
                      <a:pt x="323" y="11474"/>
                    </a:lnTo>
                    <a:lnTo>
                      <a:pt x="213" y="11964"/>
                    </a:lnTo>
                    <a:lnTo>
                      <a:pt x="118" y="12404"/>
                    </a:lnTo>
                    <a:lnTo>
                      <a:pt x="52" y="12792"/>
                    </a:lnTo>
                    <a:lnTo>
                      <a:pt x="30" y="12953"/>
                    </a:lnTo>
                    <a:lnTo>
                      <a:pt x="15" y="13099"/>
                    </a:lnTo>
                    <a:lnTo>
                      <a:pt x="15" y="13099"/>
                    </a:lnTo>
                    <a:lnTo>
                      <a:pt x="8" y="13260"/>
                    </a:lnTo>
                    <a:lnTo>
                      <a:pt x="0" y="13451"/>
                    </a:lnTo>
                    <a:lnTo>
                      <a:pt x="8" y="13670"/>
                    </a:lnTo>
                    <a:lnTo>
                      <a:pt x="22" y="13927"/>
                    </a:lnTo>
                    <a:lnTo>
                      <a:pt x="52" y="14205"/>
                    </a:lnTo>
                    <a:lnTo>
                      <a:pt x="81" y="14513"/>
                    </a:lnTo>
                    <a:lnTo>
                      <a:pt x="132" y="14842"/>
                    </a:lnTo>
                    <a:lnTo>
                      <a:pt x="191" y="15186"/>
                    </a:lnTo>
                    <a:lnTo>
                      <a:pt x="264" y="15552"/>
                    </a:lnTo>
                    <a:lnTo>
                      <a:pt x="352" y="15926"/>
                    </a:lnTo>
                    <a:lnTo>
                      <a:pt x="462" y="16321"/>
                    </a:lnTo>
                    <a:lnTo>
                      <a:pt x="579" y="16716"/>
                    </a:lnTo>
                    <a:lnTo>
                      <a:pt x="718" y="17119"/>
                    </a:lnTo>
                    <a:lnTo>
                      <a:pt x="872" y="17522"/>
                    </a:lnTo>
                    <a:lnTo>
                      <a:pt x="960" y="17727"/>
                    </a:lnTo>
                    <a:lnTo>
                      <a:pt x="1055" y="17932"/>
                    </a:lnTo>
                    <a:lnTo>
                      <a:pt x="1150" y="18137"/>
                    </a:lnTo>
                    <a:lnTo>
                      <a:pt x="1245" y="18335"/>
                    </a:lnTo>
                    <a:lnTo>
                      <a:pt x="1355" y="18540"/>
                    </a:lnTo>
                    <a:lnTo>
                      <a:pt x="1465" y="18737"/>
                    </a:lnTo>
                    <a:lnTo>
                      <a:pt x="1582" y="18935"/>
                    </a:lnTo>
                    <a:lnTo>
                      <a:pt x="1706" y="19133"/>
                    </a:lnTo>
                    <a:lnTo>
                      <a:pt x="1838" y="19323"/>
                    </a:lnTo>
                    <a:lnTo>
                      <a:pt x="1970" y="19513"/>
                    </a:lnTo>
                    <a:lnTo>
                      <a:pt x="2109" y="19704"/>
                    </a:lnTo>
                    <a:lnTo>
                      <a:pt x="2256" y="19887"/>
                    </a:lnTo>
                    <a:lnTo>
                      <a:pt x="2409" y="20063"/>
                    </a:lnTo>
                    <a:lnTo>
                      <a:pt x="2570" y="20238"/>
                    </a:lnTo>
                    <a:lnTo>
                      <a:pt x="2739" y="20414"/>
                    </a:lnTo>
                    <a:lnTo>
                      <a:pt x="2907" y="20575"/>
                    </a:lnTo>
                    <a:lnTo>
                      <a:pt x="3090" y="20736"/>
                    </a:lnTo>
                    <a:lnTo>
                      <a:pt x="3273" y="20897"/>
                    </a:lnTo>
                    <a:lnTo>
                      <a:pt x="3471" y="21044"/>
                    </a:lnTo>
                    <a:lnTo>
                      <a:pt x="3669" y="21190"/>
                    </a:lnTo>
                    <a:lnTo>
                      <a:pt x="3881" y="21322"/>
                    </a:lnTo>
                    <a:lnTo>
                      <a:pt x="4093" y="21454"/>
                    </a:lnTo>
                    <a:lnTo>
                      <a:pt x="4320" y="21578"/>
                    </a:lnTo>
                    <a:lnTo>
                      <a:pt x="4547" y="21695"/>
                    </a:lnTo>
                    <a:lnTo>
                      <a:pt x="4789" y="21798"/>
                    </a:lnTo>
                    <a:lnTo>
                      <a:pt x="5031" y="21900"/>
                    </a:lnTo>
                    <a:lnTo>
                      <a:pt x="5287" y="21996"/>
                    </a:lnTo>
                    <a:lnTo>
                      <a:pt x="5550" y="22076"/>
                    </a:lnTo>
                    <a:lnTo>
                      <a:pt x="5821" y="22149"/>
                    </a:lnTo>
                    <a:lnTo>
                      <a:pt x="6100" y="22208"/>
                    </a:lnTo>
                    <a:lnTo>
                      <a:pt x="6385" y="22267"/>
                    </a:lnTo>
                    <a:lnTo>
                      <a:pt x="6678" y="22311"/>
                    </a:lnTo>
                    <a:lnTo>
                      <a:pt x="6986" y="22340"/>
                    </a:lnTo>
                    <a:lnTo>
                      <a:pt x="7300" y="22362"/>
                    </a:lnTo>
                    <a:lnTo>
                      <a:pt x="7623" y="22376"/>
                    </a:lnTo>
                    <a:lnTo>
                      <a:pt x="7952" y="22376"/>
                    </a:lnTo>
                    <a:lnTo>
                      <a:pt x="7952" y="22376"/>
                    </a:lnTo>
                    <a:lnTo>
                      <a:pt x="8282" y="22369"/>
                    </a:lnTo>
                    <a:lnTo>
                      <a:pt x="8611" y="22347"/>
                    </a:lnTo>
                    <a:lnTo>
                      <a:pt x="8933" y="22318"/>
                    </a:lnTo>
                    <a:lnTo>
                      <a:pt x="9248" y="22289"/>
                    </a:lnTo>
                    <a:lnTo>
                      <a:pt x="9556" y="22245"/>
                    </a:lnTo>
                    <a:lnTo>
                      <a:pt x="9856" y="22193"/>
                    </a:lnTo>
                    <a:lnTo>
                      <a:pt x="10156" y="22142"/>
                    </a:lnTo>
                    <a:lnTo>
                      <a:pt x="10449" y="22076"/>
                    </a:lnTo>
                    <a:lnTo>
                      <a:pt x="10734" y="22010"/>
                    </a:lnTo>
                    <a:lnTo>
                      <a:pt x="11013" y="21937"/>
                    </a:lnTo>
                    <a:lnTo>
                      <a:pt x="11291" y="21857"/>
                    </a:lnTo>
                    <a:lnTo>
                      <a:pt x="11562" y="21769"/>
                    </a:lnTo>
                    <a:lnTo>
                      <a:pt x="11825" y="21673"/>
                    </a:lnTo>
                    <a:lnTo>
                      <a:pt x="12082" y="21578"/>
                    </a:lnTo>
                    <a:lnTo>
                      <a:pt x="12338" y="21476"/>
                    </a:lnTo>
                    <a:lnTo>
                      <a:pt x="12580" y="21373"/>
                    </a:lnTo>
                    <a:lnTo>
                      <a:pt x="12821" y="21263"/>
                    </a:lnTo>
                    <a:lnTo>
                      <a:pt x="13056" y="21146"/>
                    </a:lnTo>
                    <a:lnTo>
                      <a:pt x="13290" y="21029"/>
                    </a:lnTo>
                    <a:lnTo>
                      <a:pt x="13517" y="20912"/>
                    </a:lnTo>
                    <a:lnTo>
                      <a:pt x="13737" y="20788"/>
                    </a:lnTo>
                    <a:lnTo>
                      <a:pt x="13949" y="20656"/>
                    </a:lnTo>
                    <a:lnTo>
                      <a:pt x="14154" y="20531"/>
                    </a:lnTo>
                    <a:lnTo>
                      <a:pt x="14359" y="20399"/>
                    </a:lnTo>
                    <a:lnTo>
                      <a:pt x="14557" y="20260"/>
                    </a:lnTo>
                    <a:lnTo>
                      <a:pt x="14747" y="20129"/>
                    </a:lnTo>
                    <a:lnTo>
                      <a:pt x="15113" y="19850"/>
                    </a:lnTo>
                    <a:lnTo>
                      <a:pt x="15465" y="19572"/>
                    </a:lnTo>
                    <a:lnTo>
                      <a:pt x="15787" y="19294"/>
                    </a:lnTo>
                    <a:lnTo>
                      <a:pt x="16094" y="19008"/>
                    </a:lnTo>
                    <a:lnTo>
                      <a:pt x="16380" y="18730"/>
                    </a:lnTo>
                    <a:lnTo>
                      <a:pt x="16643" y="18459"/>
                    </a:lnTo>
                    <a:lnTo>
                      <a:pt x="16885" y="18188"/>
                    </a:lnTo>
                    <a:lnTo>
                      <a:pt x="17105" y="17932"/>
                    </a:lnTo>
                    <a:lnTo>
                      <a:pt x="17310" y="17683"/>
                    </a:lnTo>
                    <a:lnTo>
                      <a:pt x="17493" y="17456"/>
                    </a:lnTo>
                    <a:lnTo>
                      <a:pt x="17654" y="17236"/>
                    </a:lnTo>
                    <a:lnTo>
                      <a:pt x="17800" y="17031"/>
                    </a:lnTo>
                    <a:lnTo>
                      <a:pt x="17925" y="16856"/>
                    </a:lnTo>
                    <a:lnTo>
                      <a:pt x="18108" y="16563"/>
                    </a:lnTo>
                    <a:lnTo>
                      <a:pt x="18225" y="16372"/>
                    </a:lnTo>
                    <a:lnTo>
                      <a:pt x="18262" y="16306"/>
                    </a:lnTo>
                    <a:lnTo>
                      <a:pt x="18262" y="16306"/>
                    </a:lnTo>
                    <a:lnTo>
                      <a:pt x="19060" y="11423"/>
                    </a:lnTo>
                    <a:lnTo>
                      <a:pt x="19609" y="8032"/>
                    </a:lnTo>
                    <a:lnTo>
                      <a:pt x="19785" y="6890"/>
                    </a:lnTo>
                    <a:lnTo>
                      <a:pt x="19836" y="6553"/>
                    </a:lnTo>
                    <a:lnTo>
                      <a:pt x="19858" y="6414"/>
                    </a:lnTo>
                    <a:lnTo>
                      <a:pt x="19858" y="6414"/>
                    </a:lnTo>
                    <a:lnTo>
                      <a:pt x="19828" y="6370"/>
                    </a:lnTo>
                    <a:lnTo>
                      <a:pt x="19748" y="6268"/>
                    </a:lnTo>
                    <a:lnTo>
                      <a:pt x="19623" y="6107"/>
                    </a:lnTo>
                    <a:lnTo>
                      <a:pt x="19448" y="5909"/>
                    </a:lnTo>
                    <a:lnTo>
                      <a:pt x="19228" y="5660"/>
                    </a:lnTo>
                    <a:lnTo>
                      <a:pt x="18964" y="5382"/>
                    </a:lnTo>
                    <a:lnTo>
                      <a:pt x="18657" y="5067"/>
                    </a:lnTo>
                    <a:lnTo>
                      <a:pt x="18313" y="4730"/>
                    </a:lnTo>
                    <a:lnTo>
                      <a:pt x="17932" y="4364"/>
                    </a:lnTo>
                    <a:lnTo>
                      <a:pt x="17507" y="3991"/>
                    </a:lnTo>
                    <a:lnTo>
                      <a:pt x="17053" y="3603"/>
                    </a:lnTo>
                    <a:lnTo>
                      <a:pt x="16812" y="3412"/>
                    </a:lnTo>
                    <a:lnTo>
                      <a:pt x="16563" y="3215"/>
                    </a:lnTo>
                    <a:lnTo>
                      <a:pt x="16307" y="3017"/>
                    </a:lnTo>
                    <a:lnTo>
                      <a:pt x="16043" y="2819"/>
                    </a:lnTo>
                    <a:lnTo>
                      <a:pt x="15772" y="2629"/>
                    </a:lnTo>
                    <a:lnTo>
                      <a:pt x="15494" y="2431"/>
                    </a:lnTo>
                    <a:lnTo>
                      <a:pt x="15208" y="2248"/>
                    </a:lnTo>
                    <a:lnTo>
                      <a:pt x="14923" y="2058"/>
                    </a:lnTo>
                    <a:lnTo>
                      <a:pt x="14623" y="1875"/>
                    </a:lnTo>
                    <a:lnTo>
                      <a:pt x="14315" y="1699"/>
                    </a:lnTo>
                    <a:lnTo>
                      <a:pt x="14007" y="1523"/>
                    </a:lnTo>
                    <a:lnTo>
                      <a:pt x="13693" y="1355"/>
                    </a:lnTo>
                    <a:lnTo>
                      <a:pt x="13370" y="1194"/>
                    </a:lnTo>
                    <a:lnTo>
                      <a:pt x="13048" y="1040"/>
                    </a:lnTo>
                    <a:lnTo>
                      <a:pt x="12711" y="901"/>
                    </a:lnTo>
                    <a:lnTo>
                      <a:pt x="12382" y="762"/>
                    </a:lnTo>
                    <a:lnTo>
                      <a:pt x="12038" y="630"/>
                    </a:lnTo>
                    <a:lnTo>
                      <a:pt x="11694" y="513"/>
                    </a:lnTo>
                    <a:lnTo>
                      <a:pt x="11342" y="403"/>
                    </a:lnTo>
                    <a:lnTo>
                      <a:pt x="10991" y="308"/>
                    </a:lnTo>
                    <a:lnTo>
                      <a:pt x="10639" y="227"/>
                    </a:lnTo>
                    <a:lnTo>
                      <a:pt x="10273" y="154"/>
                    </a:lnTo>
                    <a:lnTo>
                      <a:pt x="9914" y="95"/>
                    </a:lnTo>
                    <a:lnTo>
                      <a:pt x="9548" y="44"/>
                    </a:lnTo>
                    <a:lnTo>
                      <a:pt x="9182" y="15"/>
                    </a:lnTo>
                    <a:lnTo>
                      <a:pt x="8809" y="0"/>
                    </a:lnTo>
                    <a:lnTo>
                      <a:pt x="8435" y="0"/>
                    </a:lnTo>
                    <a:lnTo>
                      <a:pt x="8062" y="15"/>
                    </a:lnTo>
                    <a:lnTo>
                      <a:pt x="7681" y="44"/>
                    </a:lnTo>
                    <a:lnTo>
                      <a:pt x="7498" y="66"/>
                    </a:lnTo>
                    <a:lnTo>
                      <a:pt x="7308" y="95"/>
                    </a:lnTo>
                    <a:lnTo>
                      <a:pt x="7117" y="125"/>
                    </a:lnTo>
                    <a:lnTo>
                      <a:pt x="6927" y="161"/>
                    </a:lnTo>
                    <a:lnTo>
                      <a:pt x="6737" y="205"/>
                    </a:lnTo>
                    <a:lnTo>
                      <a:pt x="6546" y="249"/>
                    </a:lnTo>
                    <a:lnTo>
                      <a:pt x="6356" y="300"/>
                    </a:lnTo>
                    <a:lnTo>
                      <a:pt x="6166" y="352"/>
                    </a:lnTo>
                    <a:lnTo>
                      <a:pt x="5975" y="418"/>
                    </a:lnTo>
                    <a:lnTo>
                      <a:pt x="5785" y="483"/>
                    </a:lnTo>
                    <a:lnTo>
                      <a:pt x="5594" y="549"/>
                    </a:lnTo>
                    <a:lnTo>
                      <a:pt x="5397" y="630"/>
                    </a:lnTo>
                    <a:lnTo>
                      <a:pt x="5206" y="710"/>
                    </a:lnTo>
                    <a:lnTo>
                      <a:pt x="5016" y="798"/>
                    </a:lnTo>
                    <a:lnTo>
                      <a:pt x="4826" y="893"/>
                    </a:lnTo>
                    <a:lnTo>
                      <a:pt x="4635" y="989"/>
                    </a:lnTo>
                    <a:lnTo>
                      <a:pt x="4445" y="1091"/>
                    </a:lnTo>
                    <a:lnTo>
                      <a:pt x="4254" y="1201"/>
                    </a:lnTo>
                    <a:lnTo>
                      <a:pt x="4064" y="1318"/>
                    </a:lnTo>
                    <a:lnTo>
                      <a:pt x="3874" y="1443"/>
                    </a:lnTo>
                    <a:lnTo>
                      <a:pt x="3683" y="1567"/>
                    </a:lnTo>
                    <a:lnTo>
                      <a:pt x="3493" y="1699"/>
                    </a:lnTo>
                    <a:lnTo>
                      <a:pt x="3303" y="1838"/>
                    </a:lnTo>
                    <a:lnTo>
                      <a:pt x="3112" y="1984"/>
                    </a:lnTo>
                    <a:lnTo>
                      <a:pt x="2922" y="2138"/>
                    </a:lnTo>
                    <a:lnTo>
                      <a:pt x="2731" y="229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2"/>
              <p:cNvSpPr/>
              <p:nvPr/>
            </p:nvSpPr>
            <p:spPr>
              <a:xfrm>
                <a:off x="5051875" y="2465475"/>
                <a:ext cx="497750" cy="363750"/>
              </a:xfrm>
              <a:custGeom>
                <a:rect b="b" l="l" r="r" t="t"/>
                <a:pathLst>
                  <a:path extrusionOk="0" h="14550" w="19910">
                    <a:moveTo>
                      <a:pt x="11101" y="1"/>
                    </a:moveTo>
                    <a:lnTo>
                      <a:pt x="10911" y="8"/>
                    </a:lnTo>
                    <a:lnTo>
                      <a:pt x="10142" y="52"/>
                    </a:lnTo>
                    <a:lnTo>
                      <a:pt x="9359" y="111"/>
                    </a:lnTo>
                    <a:lnTo>
                      <a:pt x="8963" y="147"/>
                    </a:lnTo>
                    <a:lnTo>
                      <a:pt x="8568" y="184"/>
                    </a:lnTo>
                    <a:lnTo>
                      <a:pt x="8172" y="228"/>
                    </a:lnTo>
                    <a:lnTo>
                      <a:pt x="7777" y="279"/>
                    </a:lnTo>
                    <a:lnTo>
                      <a:pt x="7382" y="338"/>
                    </a:lnTo>
                    <a:lnTo>
                      <a:pt x="6986" y="411"/>
                    </a:lnTo>
                    <a:lnTo>
                      <a:pt x="6598" y="484"/>
                    </a:lnTo>
                    <a:lnTo>
                      <a:pt x="6210" y="572"/>
                    </a:lnTo>
                    <a:lnTo>
                      <a:pt x="5822" y="667"/>
                    </a:lnTo>
                    <a:lnTo>
                      <a:pt x="5441" y="770"/>
                    </a:lnTo>
                    <a:lnTo>
                      <a:pt x="5068" y="887"/>
                    </a:lnTo>
                    <a:lnTo>
                      <a:pt x="4694" y="1019"/>
                    </a:lnTo>
                    <a:lnTo>
                      <a:pt x="4328" y="1165"/>
                    </a:lnTo>
                    <a:lnTo>
                      <a:pt x="3970" y="1319"/>
                    </a:lnTo>
                    <a:lnTo>
                      <a:pt x="3618" y="1495"/>
                    </a:lnTo>
                    <a:lnTo>
                      <a:pt x="3442" y="1582"/>
                    </a:lnTo>
                    <a:lnTo>
                      <a:pt x="3274" y="1678"/>
                    </a:lnTo>
                    <a:lnTo>
                      <a:pt x="3106" y="1780"/>
                    </a:lnTo>
                    <a:lnTo>
                      <a:pt x="2937" y="1883"/>
                    </a:lnTo>
                    <a:lnTo>
                      <a:pt x="2776" y="1992"/>
                    </a:lnTo>
                    <a:lnTo>
                      <a:pt x="2608" y="2102"/>
                    </a:lnTo>
                    <a:lnTo>
                      <a:pt x="2454" y="2219"/>
                    </a:lnTo>
                    <a:lnTo>
                      <a:pt x="2293" y="2344"/>
                    </a:lnTo>
                    <a:lnTo>
                      <a:pt x="2139" y="2468"/>
                    </a:lnTo>
                    <a:lnTo>
                      <a:pt x="1985" y="2600"/>
                    </a:lnTo>
                    <a:lnTo>
                      <a:pt x="1839" y="2732"/>
                    </a:lnTo>
                    <a:lnTo>
                      <a:pt x="1692" y="2871"/>
                    </a:lnTo>
                    <a:lnTo>
                      <a:pt x="1553" y="3018"/>
                    </a:lnTo>
                    <a:lnTo>
                      <a:pt x="1414" y="3171"/>
                    </a:lnTo>
                    <a:lnTo>
                      <a:pt x="1275" y="3325"/>
                    </a:lnTo>
                    <a:lnTo>
                      <a:pt x="1143" y="3486"/>
                    </a:lnTo>
                    <a:lnTo>
                      <a:pt x="1011" y="3647"/>
                    </a:lnTo>
                    <a:lnTo>
                      <a:pt x="880" y="3823"/>
                    </a:lnTo>
                    <a:lnTo>
                      <a:pt x="762" y="3999"/>
                    </a:lnTo>
                    <a:lnTo>
                      <a:pt x="638" y="4182"/>
                    </a:lnTo>
                    <a:lnTo>
                      <a:pt x="521" y="4372"/>
                    </a:lnTo>
                    <a:lnTo>
                      <a:pt x="411" y="4562"/>
                    </a:lnTo>
                    <a:lnTo>
                      <a:pt x="301" y="4760"/>
                    </a:lnTo>
                    <a:lnTo>
                      <a:pt x="199" y="4965"/>
                    </a:lnTo>
                    <a:lnTo>
                      <a:pt x="96" y="5178"/>
                    </a:lnTo>
                    <a:lnTo>
                      <a:pt x="1" y="5397"/>
                    </a:lnTo>
                    <a:lnTo>
                      <a:pt x="74" y="5302"/>
                    </a:lnTo>
                    <a:lnTo>
                      <a:pt x="169" y="5199"/>
                    </a:lnTo>
                    <a:lnTo>
                      <a:pt x="308" y="5068"/>
                    </a:lnTo>
                    <a:lnTo>
                      <a:pt x="484" y="4914"/>
                    </a:lnTo>
                    <a:lnTo>
                      <a:pt x="689" y="4746"/>
                    </a:lnTo>
                    <a:lnTo>
                      <a:pt x="806" y="4658"/>
                    </a:lnTo>
                    <a:lnTo>
                      <a:pt x="938" y="4570"/>
                    </a:lnTo>
                    <a:lnTo>
                      <a:pt x="1077" y="4482"/>
                    </a:lnTo>
                    <a:lnTo>
                      <a:pt x="1224" y="4394"/>
                    </a:lnTo>
                    <a:lnTo>
                      <a:pt x="1377" y="4306"/>
                    </a:lnTo>
                    <a:lnTo>
                      <a:pt x="1539" y="4218"/>
                    </a:lnTo>
                    <a:lnTo>
                      <a:pt x="1714" y="4138"/>
                    </a:lnTo>
                    <a:lnTo>
                      <a:pt x="1890" y="4065"/>
                    </a:lnTo>
                    <a:lnTo>
                      <a:pt x="2080" y="3991"/>
                    </a:lnTo>
                    <a:lnTo>
                      <a:pt x="2285" y="3925"/>
                    </a:lnTo>
                    <a:lnTo>
                      <a:pt x="2490" y="3867"/>
                    </a:lnTo>
                    <a:lnTo>
                      <a:pt x="2710" y="3816"/>
                    </a:lnTo>
                    <a:lnTo>
                      <a:pt x="2930" y="3779"/>
                    </a:lnTo>
                    <a:lnTo>
                      <a:pt x="3164" y="3742"/>
                    </a:lnTo>
                    <a:lnTo>
                      <a:pt x="3406" y="3720"/>
                    </a:lnTo>
                    <a:lnTo>
                      <a:pt x="3655" y="3713"/>
                    </a:lnTo>
                    <a:lnTo>
                      <a:pt x="3918" y="3713"/>
                    </a:lnTo>
                    <a:lnTo>
                      <a:pt x="4182" y="3735"/>
                    </a:lnTo>
                    <a:lnTo>
                      <a:pt x="4460" y="3764"/>
                    </a:lnTo>
                    <a:lnTo>
                      <a:pt x="4738" y="3808"/>
                    </a:lnTo>
                    <a:lnTo>
                      <a:pt x="5039" y="3867"/>
                    </a:lnTo>
                    <a:lnTo>
                      <a:pt x="5353" y="3933"/>
                    </a:lnTo>
                    <a:lnTo>
                      <a:pt x="5683" y="4013"/>
                    </a:lnTo>
                    <a:lnTo>
                      <a:pt x="6034" y="4101"/>
                    </a:lnTo>
                    <a:lnTo>
                      <a:pt x="6759" y="4299"/>
                    </a:lnTo>
                    <a:lnTo>
                      <a:pt x="7528" y="4526"/>
                    </a:lnTo>
                    <a:lnTo>
                      <a:pt x="8319" y="4775"/>
                    </a:lnTo>
                    <a:lnTo>
                      <a:pt x="9117" y="5038"/>
                    </a:lnTo>
                    <a:lnTo>
                      <a:pt x="9908" y="5302"/>
                    </a:lnTo>
                    <a:lnTo>
                      <a:pt x="10677" y="5573"/>
                    </a:lnTo>
                    <a:lnTo>
                      <a:pt x="11409" y="5829"/>
                    </a:lnTo>
                    <a:lnTo>
                      <a:pt x="12097" y="6078"/>
                    </a:lnTo>
                    <a:lnTo>
                      <a:pt x="13247" y="6503"/>
                    </a:lnTo>
                    <a:lnTo>
                      <a:pt x="14030" y="6803"/>
                    </a:lnTo>
                    <a:lnTo>
                      <a:pt x="14316" y="6913"/>
                    </a:lnTo>
                    <a:lnTo>
                      <a:pt x="14272" y="7037"/>
                    </a:lnTo>
                    <a:lnTo>
                      <a:pt x="14162" y="7381"/>
                    </a:lnTo>
                    <a:lnTo>
                      <a:pt x="14015" y="7865"/>
                    </a:lnTo>
                    <a:lnTo>
                      <a:pt x="13935" y="8143"/>
                    </a:lnTo>
                    <a:lnTo>
                      <a:pt x="13854" y="8436"/>
                    </a:lnTo>
                    <a:lnTo>
                      <a:pt x="13788" y="8721"/>
                    </a:lnTo>
                    <a:lnTo>
                      <a:pt x="13722" y="9007"/>
                    </a:lnTo>
                    <a:lnTo>
                      <a:pt x="13671" y="9285"/>
                    </a:lnTo>
                    <a:lnTo>
                      <a:pt x="13642" y="9534"/>
                    </a:lnTo>
                    <a:lnTo>
                      <a:pt x="13635" y="9644"/>
                    </a:lnTo>
                    <a:lnTo>
                      <a:pt x="13627" y="9754"/>
                    </a:lnTo>
                    <a:lnTo>
                      <a:pt x="13635" y="9849"/>
                    </a:lnTo>
                    <a:lnTo>
                      <a:pt x="13642" y="9937"/>
                    </a:lnTo>
                    <a:lnTo>
                      <a:pt x="13657" y="10010"/>
                    </a:lnTo>
                    <a:lnTo>
                      <a:pt x="13686" y="10069"/>
                    </a:lnTo>
                    <a:lnTo>
                      <a:pt x="13715" y="10113"/>
                    </a:lnTo>
                    <a:lnTo>
                      <a:pt x="13737" y="10135"/>
                    </a:lnTo>
                    <a:lnTo>
                      <a:pt x="13752" y="10149"/>
                    </a:lnTo>
                    <a:lnTo>
                      <a:pt x="13964" y="10252"/>
                    </a:lnTo>
                    <a:lnTo>
                      <a:pt x="14206" y="10383"/>
                    </a:lnTo>
                    <a:lnTo>
                      <a:pt x="14330" y="10457"/>
                    </a:lnTo>
                    <a:lnTo>
                      <a:pt x="14462" y="10545"/>
                    </a:lnTo>
                    <a:lnTo>
                      <a:pt x="14586" y="10640"/>
                    </a:lnTo>
                    <a:lnTo>
                      <a:pt x="14704" y="10742"/>
                    </a:lnTo>
                    <a:lnTo>
                      <a:pt x="14813" y="10852"/>
                    </a:lnTo>
                    <a:lnTo>
                      <a:pt x="14857" y="10918"/>
                    </a:lnTo>
                    <a:lnTo>
                      <a:pt x="14909" y="10984"/>
                    </a:lnTo>
                    <a:lnTo>
                      <a:pt x="14945" y="11050"/>
                    </a:lnTo>
                    <a:lnTo>
                      <a:pt x="14982" y="11123"/>
                    </a:lnTo>
                    <a:lnTo>
                      <a:pt x="15011" y="11196"/>
                    </a:lnTo>
                    <a:lnTo>
                      <a:pt x="15040" y="11277"/>
                    </a:lnTo>
                    <a:lnTo>
                      <a:pt x="15062" y="11357"/>
                    </a:lnTo>
                    <a:lnTo>
                      <a:pt x="15077" y="11445"/>
                    </a:lnTo>
                    <a:lnTo>
                      <a:pt x="15084" y="11533"/>
                    </a:lnTo>
                    <a:lnTo>
                      <a:pt x="15084" y="11628"/>
                    </a:lnTo>
                    <a:lnTo>
                      <a:pt x="15077" y="11723"/>
                    </a:lnTo>
                    <a:lnTo>
                      <a:pt x="15062" y="11826"/>
                    </a:lnTo>
                    <a:lnTo>
                      <a:pt x="15040" y="11936"/>
                    </a:lnTo>
                    <a:lnTo>
                      <a:pt x="15004" y="12046"/>
                    </a:lnTo>
                    <a:lnTo>
                      <a:pt x="14857" y="12500"/>
                    </a:lnTo>
                    <a:lnTo>
                      <a:pt x="14704" y="12946"/>
                    </a:lnTo>
                    <a:lnTo>
                      <a:pt x="14550" y="13371"/>
                    </a:lnTo>
                    <a:lnTo>
                      <a:pt x="14411" y="13752"/>
                    </a:lnTo>
                    <a:lnTo>
                      <a:pt x="14184" y="14323"/>
                    </a:lnTo>
                    <a:lnTo>
                      <a:pt x="14103" y="14550"/>
                    </a:lnTo>
                    <a:lnTo>
                      <a:pt x="14103" y="14550"/>
                    </a:lnTo>
                    <a:lnTo>
                      <a:pt x="14220" y="14498"/>
                    </a:lnTo>
                    <a:lnTo>
                      <a:pt x="14557" y="14359"/>
                    </a:lnTo>
                    <a:lnTo>
                      <a:pt x="15040" y="14176"/>
                    </a:lnTo>
                    <a:lnTo>
                      <a:pt x="15326" y="14074"/>
                    </a:lnTo>
                    <a:lnTo>
                      <a:pt x="15634" y="13971"/>
                    </a:lnTo>
                    <a:lnTo>
                      <a:pt x="15948" y="13869"/>
                    </a:lnTo>
                    <a:lnTo>
                      <a:pt x="16271" y="13774"/>
                    </a:lnTo>
                    <a:lnTo>
                      <a:pt x="16593" y="13686"/>
                    </a:lnTo>
                    <a:lnTo>
                      <a:pt x="16900" y="13613"/>
                    </a:lnTo>
                    <a:lnTo>
                      <a:pt x="17200" y="13561"/>
                    </a:lnTo>
                    <a:lnTo>
                      <a:pt x="17340" y="13539"/>
                    </a:lnTo>
                    <a:lnTo>
                      <a:pt x="17479" y="13525"/>
                    </a:lnTo>
                    <a:lnTo>
                      <a:pt x="17603" y="13517"/>
                    </a:lnTo>
                    <a:lnTo>
                      <a:pt x="17728" y="13517"/>
                    </a:lnTo>
                    <a:lnTo>
                      <a:pt x="17837" y="13525"/>
                    </a:lnTo>
                    <a:lnTo>
                      <a:pt x="17940" y="13539"/>
                    </a:lnTo>
                    <a:lnTo>
                      <a:pt x="18035" y="13539"/>
                    </a:lnTo>
                    <a:lnTo>
                      <a:pt x="18086" y="13532"/>
                    </a:lnTo>
                    <a:lnTo>
                      <a:pt x="18138" y="13510"/>
                    </a:lnTo>
                    <a:lnTo>
                      <a:pt x="18189" y="13488"/>
                    </a:lnTo>
                    <a:lnTo>
                      <a:pt x="18240" y="13451"/>
                    </a:lnTo>
                    <a:lnTo>
                      <a:pt x="18291" y="13415"/>
                    </a:lnTo>
                    <a:lnTo>
                      <a:pt x="18350" y="13364"/>
                    </a:lnTo>
                    <a:lnTo>
                      <a:pt x="18453" y="13254"/>
                    </a:lnTo>
                    <a:lnTo>
                      <a:pt x="18562" y="13122"/>
                    </a:lnTo>
                    <a:lnTo>
                      <a:pt x="18665" y="12961"/>
                    </a:lnTo>
                    <a:lnTo>
                      <a:pt x="18775" y="12778"/>
                    </a:lnTo>
                    <a:lnTo>
                      <a:pt x="18877" y="12580"/>
                    </a:lnTo>
                    <a:lnTo>
                      <a:pt x="18980" y="12360"/>
                    </a:lnTo>
                    <a:lnTo>
                      <a:pt x="19082" y="12126"/>
                    </a:lnTo>
                    <a:lnTo>
                      <a:pt x="19177" y="11877"/>
                    </a:lnTo>
                    <a:lnTo>
                      <a:pt x="19273" y="11621"/>
                    </a:lnTo>
                    <a:lnTo>
                      <a:pt x="19360" y="11343"/>
                    </a:lnTo>
                    <a:lnTo>
                      <a:pt x="19441" y="11064"/>
                    </a:lnTo>
                    <a:lnTo>
                      <a:pt x="19522" y="10772"/>
                    </a:lnTo>
                    <a:lnTo>
                      <a:pt x="19595" y="10471"/>
                    </a:lnTo>
                    <a:lnTo>
                      <a:pt x="19668" y="10171"/>
                    </a:lnTo>
                    <a:lnTo>
                      <a:pt x="19727" y="9864"/>
                    </a:lnTo>
                    <a:lnTo>
                      <a:pt x="19778" y="9556"/>
                    </a:lnTo>
                    <a:lnTo>
                      <a:pt x="19822" y="9249"/>
                    </a:lnTo>
                    <a:lnTo>
                      <a:pt x="19858" y="8941"/>
                    </a:lnTo>
                    <a:lnTo>
                      <a:pt x="19888" y="8641"/>
                    </a:lnTo>
                    <a:lnTo>
                      <a:pt x="19902" y="8341"/>
                    </a:lnTo>
                    <a:lnTo>
                      <a:pt x="19910" y="8048"/>
                    </a:lnTo>
                    <a:lnTo>
                      <a:pt x="19910" y="7762"/>
                    </a:lnTo>
                    <a:lnTo>
                      <a:pt x="19895" y="7484"/>
                    </a:lnTo>
                    <a:lnTo>
                      <a:pt x="19866" y="7220"/>
                    </a:lnTo>
                    <a:lnTo>
                      <a:pt x="19822" y="6971"/>
                    </a:lnTo>
                    <a:lnTo>
                      <a:pt x="19770" y="6730"/>
                    </a:lnTo>
                    <a:lnTo>
                      <a:pt x="19741" y="6620"/>
                    </a:lnTo>
                    <a:lnTo>
                      <a:pt x="19705" y="6510"/>
                    </a:lnTo>
                    <a:lnTo>
                      <a:pt x="19661" y="6408"/>
                    </a:lnTo>
                    <a:lnTo>
                      <a:pt x="19624" y="6305"/>
                    </a:lnTo>
                    <a:lnTo>
                      <a:pt x="19522" y="6107"/>
                    </a:lnTo>
                    <a:lnTo>
                      <a:pt x="19412" y="5895"/>
                    </a:lnTo>
                    <a:lnTo>
                      <a:pt x="19280" y="5668"/>
                    </a:lnTo>
                    <a:lnTo>
                      <a:pt x="19141" y="5434"/>
                    </a:lnTo>
                    <a:lnTo>
                      <a:pt x="18980" y="5192"/>
                    </a:lnTo>
                    <a:lnTo>
                      <a:pt x="18811" y="4943"/>
                    </a:lnTo>
                    <a:lnTo>
                      <a:pt x="18628" y="4680"/>
                    </a:lnTo>
                    <a:lnTo>
                      <a:pt x="18431" y="4423"/>
                    </a:lnTo>
                    <a:lnTo>
                      <a:pt x="18218" y="4152"/>
                    </a:lnTo>
                    <a:lnTo>
                      <a:pt x="17999" y="3889"/>
                    </a:lnTo>
                    <a:lnTo>
                      <a:pt x="17764" y="3618"/>
                    </a:lnTo>
                    <a:lnTo>
                      <a:pt x="17515" y="3347"/>
                    </a:lnTo>
                    <a:lnTo>
                      <a:pt x="17259" y="3083"/>
                    </a:lnTo>
                    <a:lnTo>
                      <a:pt x="16995" y="2820"/>
                    </a:lnTo>
                    <a:lnTo>
                      <a:pt x="16717" y="2556"/>
                    </a:lnTo>
                    <a:lnTo>
                      <a:pt x="16432" y="2300"/>
                    </a:lnTo>
                    <a:lnTo>
                      <a:pt x="16131" y="2051"/>
                    </a:lnTo>
                    <a:lnTo>
                      <a:pt x="15831" y="1817"/>
                    </a:lnTo>
                    <a:lnTo>
                      <a:pt x="15516" y="1582"/>
                    </a:lnTo>
                    <a:lnTo>
                      <a:pt x="15194" y="1363"/>
                    </a:lnTo>
                    <a:lnTo>
                      <a:pt x="14872" y="1158"/>
                    </a:lnTo>
                    <a:lnTo>
                      <a:pt x="14535" y="960"/>
                    </a:lnTo>
                    <a:lnTo>
                      <a:pt x="14191" y="777"/>
                    </a:lnTo>
                    <a:lnTo>
                      <a:pt x="13847" y="616"/>
                    </a:lnTo>
                    <a:lnTo>
                      <a:pt x="13671" y="535"/>
                    </a:lnTo>
                    <a:lnTo>
                      <a:pt x="13495" y="462"/>
                    </a:lnTo>
                    <a:lnTo>
                      <a:pt x="13312" y="396"/>
                    </a:lnTo>
                    <a:lnTo>
                      <a:pt x="13137" y="338"/>
                    </a:lnTo>
                    <a:lnTo>
                      <a:pt x="12954" y="279"/>
                    </a:lnTo>
                    <a:lnTo>
                      <a:pt x="12771" y="228"/>
                    </a:lnTo>
                    <a:lnTo>
                      <a:pt x="12595" y="177"/>
                    </a:lnTo>
                    <a:lnTo>
                      <a:pt x="12405" y="133"/>
                    </a:lnTo>
                    <a:lnTo>
                      <a:pt x="12221" y="96"/>
                    </a:lnTo>
                    <a:lnTo>
                      <a:pt x="12038" y="67"/>
                    </a:lnTo>
                    <a:lnTo>
                      <a:pt x="11848" y="45"/>
                    </a:lnTo>
                    <a:lnTo>
                      <a:pt x="11665" y="23"/>
                    </a:lnTo>
                    <a:lnTo>
                      <a:pt x="11475" y="8"/>
                    </a:lnTo>
                    <a:lnTo>
                      <a:pt x="11284"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2"/>
              <p:cNvSpPr/>
              <p:nvPr/>
            </p:nvSpPr>
            <p:spPr>
              <a:xfrm>
                <a:off x="5419275" y="2793875"/>
                <a:ext cx="120825" cy="157825"/>
              </a:xfrm>
              <a:custGeom>
                <a:rect b="b" l="l" r="r" t="t"/>
                <a:pathLst>
                  <a:path extrusionOk="0" h="6313" w="4833">
                    <a:moveTo>
                      <a:pt x="2585" y="1"/>
                    </a:moveTo>
                    <a:lnTo>
                      <a:pt x="2387" y="15"/>
                    </a:lnTo>
                    <a:lnTo>
                      <a:pt x="2204" y="45"/>
                    </a:lnTo>
                    <a:lnTo>
                      <a:pt x="2036" y="88"/>
                    </a:lnTo>
                    <a:lnTo>
                      <a:pt x="1867" y="140"/>
                    </a:lnTo>
                    <a:lnTo>
                      <a:pt x="1714" y="206"/>
                    </a:lnTo>
                    <a:lnTo>
                      <a:pt x="1567" y="286"/>
                    </a:lnTo>
                    <a:lnTo>
                      <a:pt x="1428" y="374"/>
                    </a:lnTo>
                    <a:lnTo>
                      <a:pt x="1304" y="462"/>
                    </a:lnTo>
                    <a:lnTo>
                      <a:pt x="1179" y="564"/>
                    </a:lnTo>
                    <a:lnTo>
                      <a:pt x="1069" y="667"/>
                    </a:lnTo>
                    <a:lnTo>
                      <a:pt x="967" y="777"/>
                    </a:lnTo>
                    <a:lnTo>
                      <a:pt x="864" y="887"/>
                    </a:lnTo>
                    <a:lnTo>
                      <a:pt x="776" y="996"/>
                    </a:lnTo>
                    <a:lnTo>
                      <a:pt x="696" y="1106"/>
                    </a:lnTo>
                    <a:lnTo>
                      <a:pt x="623" y="1223"/>
                    </a:lnTo>
                    <a:lnTo>
                      <a:pt x="557" y="1333"/>
                    </a:lnTo>
                    <a:lnTo>
                      <a:pt x="491" y="1436"/>
                    </a:lnTo>
                    <a:lnTo>
                      <a:pt x="396" y="1633"/>
                    </a:lnTo>
                    <a:lnTo>
                      <a:pt x="315" y="1809"/>
                    </a:lnTo>
                    <a:lnTo>
                      <a:pt x="264" y="1941"/>
                    </a:lnTo>
                    <a:lnTo>
                      <a:pt x="220" y="2058"/>
                    </a:lnTo>
                    <a:lnTo>
                      <a:pt x="169" y="2256"/>
                    </a:lnTo>
                    <a:lnTo>
                      <a:pt x="117" y="2446"/>
                    </a:lnTo>
                    <a:lnTo>
                      <a:pt x="81" y="2637"/>
                    </a:lnTo>
                    <a:lnTo>
                      <a:pt x="52" y="2834"/>
                    </a:lnTo>
                    <a:lnTo>
                      <a:pt x="30" y="3025"/>
                    </a:lnTo>
                    <a:lnTo>
                      <a:pt x="8" y="3208"/>
                    </a:lnTo>
                    <a:lnTo>
                      <a:pt x="0" y="3398"/>
                    </a:lnTo>
                    <a:lnTo>
                      <a:pt x="0" y="3581"/>
                    </a:lnTo>
                    <a:lnTo>
                      <a:pt x="0" y="3764"/>
                    </a:lnTo>
                    <a:lnTo>
                      <a:pt x="8" y="3940"/>
                    </a:lnTo>
                    <a:lnTo>
                      <a:pt x="22" y="4116"/>
                    </a:lnTo>
                    <a:lnTo>
                      <a:pt x="37" y="4284"/>
                    </a:lnTo>
                    <a:lnTo>
                      <a:pt x="81" y="4606"/>
                    </a:lnTo>
                    <a:lnTo>
                      <a:pt x="132" y="4914"/>
                    </a:lnTo>
                    <a:lnTo>
                      <a:pt x="191" y="5192"/>
                    </a:lnTo>
                    <a:lnTo>
                      <a:pt x="257" y="5448"/>
                    </a:lnTo>
                    <a:lnTo>
                      <a:pt x="322" y="5668"/>
                    </a:lnTo>
                    <a:lnTo>
                      <a:pt x="388" y="5858"/>
                    </a:lnTo>
                    <a:lnTo>
                      <a:pt x="484" y="6122"/>
                    </a:lnTo>
                    <a:lnTo>
                      <a:pt x="527" y="6217"/>
                    </a:lnTo>
                    <a:lnTo>
                      <a:pt x="689" y="6254"/>
                    </a:lnTo>
                    <a:lnTo>
                      <a:pt x="842" y="6283"/>
                    </a:lnTo>
                    <a:lnTo>
                      <a:pt x="1003" y="6305"/>
                    </a:lnTo>
                    <a:lnTo>
                      <a:pt x="1157" y="6312"/>
                    </a:lnTo>
                    <a:lnTo>
                      <a:pt x="1311" y="6312"/>
                    </a:lnTo>
                    <a:lnTo>
                      <a:pt x="1465" y="6305"/>
                    </a:lnTo>
                    <a:lnTo>
                      <a:pt x="1611" y="6283"/>
                    </a:lnTo>
                    <a:lnTo>
                      <a:pt x="1765" y="6261"/>
                    </a:lnTo>
                    <a:lnTo>
                      <a:pt x="1904" y="6224"/>
                    </a:lnTo>
                    <a:lnTo>
                      <a:pt x="2050" y="6188"/>
                    </a:lnTo>
                    <a:lnTo>
                      <a:pt x="2190" y="6136"/>
                    </a:lnTo>
                    <a:lnTo>
                      <a:pt x="2329" y="6085"/>
                    </a:lnTo>
                    <a:lnTo>
                      <a:pt x="2461" y="6019"/>
                    </a:lnTo>
                    <a:lnTo>
                      <a:pt x="2592" y="5953"/>
                    </a:lnTo>
                    <a:lnTo>
                      <a:pt x="2724" y="5873"/>
                    </a:lnTo>
                    <a:lnTo>
                      <a:pt x="2849" y="5792"/>
                    </a:lnTo>
                    <a:lnTo>
                      <a:pt x="2973" y="5704"/>
                    </a:lnTo>
                    <a:lnTo>
                      <a:pt x="3090" y="5617"/>
                    </a:lnTo>
                    <a:lnTo>
                      <a:pt x="3207" y="5514"/>
                    </a:lnTo>
                    <a:lnTo>
                      <a:pt x="3325" y="5412"/>
                    </a:lnTo>
                    <a:lnTo>
                      <a:pt x="3434" y="5309"/>
                    </a:lnTo>
                    <a:lnTo>
                      <a:pt x="3544" y="5192"/>
                    </a:lnTo>
                    <a:lnTo>
                      <a:pt x="3647" y="5075"/>
                    </a:lnTo>
                    <a:lnTo>
                      <a:pt x="3742" y="4958"/>
                    </a:lnTo>
                    <a:lnTo>
                      <a:pt x="3837" y="4833"/>
                    </a:lnTo>
                    <a:lnTo>
                      <a:pt x="3932" y="4709"/>
                    </a:lnTo>
                    <a:lnTo>
                      <a:pt x="4020" y="4577"/>
                    </a:lnTo>
                    <a:lnTo>
                      <a:pt x="4108" y="4445"/>
                    </a:lnTo>
                    <a:lnTo>
                      <a:pt x="4181" y="4313"/>
                    </a:lnTo>
                    <a:lnTo>
                      <a:pt x="4262" y="4174"/>
                    </a:lnTo>
                    <a:lnTo>
                      <a:pt x="4335" y="4035"/>
                    </a:lnTo>
                    <a:lnTo>
                      <a:pt x="4401" y="3896"/>
                    </a:lnTo>
                    <a:lnTo>
                      <a:pt x="4459" y="3749"/>
                    </a:lnTo>
                    <a:lnTo>
                      <a:pt x="4518" y="3610"/>
                    </a:lnTo>
                    <a:lnTo>
                      <a:pt x="4577" y="3464"/>
                    </a:lnTo>
                    <a:lnTo>
                      <a:pt x="4621" y="3317"/>
                    </a:lnTo>
                    <a:lnTo>
                      <a:pt x="4664" y="3178"/>
                    </a:lnTo>
                    <a:lnTo>
                      <a:pt x="4708" y="3032"/>
                    </a:lnTo>
                    <a:lnTo>
                      <a:pt x="4738" y="2885"/>
                    </a:lnTo>
                    <a:lnTo>
                      <a:pt x="4767" y="2746"/>
                    </a:lnTo>
                    <a:lnTo>
                      <a:pt x="4789" y="2600"/>
                    </a:lnTo>
                    <a:lnTo>
                      <a:pt x="4811" y="2461"/>
                    </a:lnTo>
                    <a:lnTo>
                      <a:pt x="4826" y="2322"/>
                    </a:lnTo>
                    <a:lnTo>
                      <a:pt x="4833" y="2183"/>
                    </a:lnTo>
                    <a:lnTo>
                      <a:pt x="4833" y="2043"/>
                    </a:lnTo>
                    <a:lnTo>
                      <a:pt x="4826" y="1912"/>
                    </a:lnTo>
                    <a:lnTo>
                      <a:pt x="4818" y="1780"/>
                    </a:lnTo>
                    <a:lnTo>
                      <a:pt x="4804" y="1648"/>
                    </a:lnTo>
                    <a:lnTo>
                      <a:pt x="4782" y="1524"/>
                    </a:lnTo>
                    <a:lnTo>
                      <a:pt x="4760" y="1399"/>
                    </a:lnTo>
                    <a:lnTo>
                      <a:pt x="4723" y="1282"/>
                    </a:lnTo>
                    <a:lnTo>
                      <a:pt x="4686" y="1165"/>
                    </a:lnTo>
                    <a:lnTo>
                      <a:pt x="4635" y="1055"/>
                    </a:lnTo>
                    <a:lnTo>
                      <a:pt x="4584" y="945"/>
                    </a:lnTo>
                    <a:lnTo>
                      <a:pt x="4525" y="843"/>
                    </a:lnTo>
                    <a:lnTo>
                      <a:pt x="4459" y="747"/>
                    </a:lnTo>
                    <a:lnTo>
                      <a:pt x="4394" y="652"/>
                    </a:lnTo>
                    <a:lnTo>
                      <a:pt x="4313" y="572"/>
                    </a:lnTo>
                    <a:lnTo>
                      <a:pt x="4225" y="491"/>
                    </a:lnTo>
                    <a:lnTo>
                      <a:pt x="4137" y="418"/>
                    </a:lnTo>
                    <a:lnTo>
                      <a:pt x="4035" y="345"/>
                    </a:lnTo>
                    <a:lnTo>
                      <a:pt x="3932" y="286"/>
                    </a:lnTo>
                    <a:lnTo>
                      <a:pt x="3815" y="235"/>
                    </a:lnTo>
                    <a:lnTo>
                      <a:pt x="3698" y="184"/>
                    </a:lnTo>
                    <a:lnTo>
                      <a:pt x="3449" y="110"/>
                    </a:lnTo>
                    <a:lnTo>
                      <a:pt x="3222" y="52"/>
                    </a:lnTo>
                    <a:lnTo>
                      <a:pt x="2995" y="15"/>
                    </a:lnTo>
                    <a:lnTo>
                      <a:pt x="2783" y="1"/>
                    </a:lnTo>
                    <a:close/>
                  </a:path>
                </a:pathLst>
              </a:custGeom>
              <a:solidFill>
                <a:srgbClr val="D66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2"/>
              <p:cNvSpPr/>
              <p:nvPr/>
            </p:nvSpPr>
            <p:spPr>
              <a:xfrm>
                <a:off x="5419275" y="2793875"/>
                <a:ext cx="120825" cy="157825"/>
              </a:xfrm>
              <a:custGeom>
                <a:rect b="b" l="l" r="r" t="t"/>
                <a:pathLst>
                  <a:path extrusionOk="0" fill="none" h="6313" w="4833">
                    <a:moveTo>
                      <a:pt x="220" y="2058"/>
                    </a:moveTo>
                    <a:lnTo>
                      <a:pt x="220" y="2058"/>
                    </a:lnTo>
                    <a:lnTo>
                      <a:pt x="264" y="1941"/>
                    </a:lnTo>
                    <a:lnTo>
                      <a:pt x="315" y="1809"/>
                    </a:lnTo>
                    <a:lnTo>
                      <a:pt x="396" y="1633"/>
                    </a:lnTo>
                    <a:lnTo>
                      <a:pt x="491" y="1436"/>
                    </a:lnTo>
                    <a:lnTo>
                      <a:pt x="557" y="1333"/>
                    </a:lnTo>
                    <a:lnTo>
                      <a:pt x="623" y="1223"/>
                    </a:lnTo>
                    <a:lnTo>
                      <a:pt x="696" y="1106"/>
                    </a:lnTo>
                    <a:lnTo>
                      <a:pt x="776" y="996"/>
                    </a:lnTo>
                    <a:lnTo>
                      <a:pt x="864" y="887"/>
                    </a:lnTo>
                    <a:lnTo>
                      <a:pt x="967" y="777"/>
                    </a:lnTo>
                    <a:lnTo>
                      <a:pt x="1069" y="667"/>
                    </a:lnTo>
                    <a:lnTo>
                      <a:pt x="1179" y="564"/>
                    </a:lnTo>
                    <a:lnTo>
                      <a:pt x="1304" y="462"/>
                    </a:lnTo>
                    <a:lnTo>
                      <a:pt x="1428" y="374"/>
                    </a:lnTo>
                    <a:lnTo>
                      <a:pt x="1567" y="286"/>
                    </a:lnTo>
                    <a:lnTo>
                      <a:pt x="1714" y="206"/>
                    </a:lnTo>
                    <a:lnTo>
                      <a:pt x="1867" y="140"/>
                    </a:lnTo>
                    <a:lnTo>
                      <a:pt x="2036" y="88"/>
                    </a:lnTo>
                    <a:lnTo>
                      <a:pt x="2204" y="45"/>
                    </a:lnTo>
                    <a:lnTo>
                      <a:pt x="2387" y="15"/>
                    </a:lnTo>
                    <a:lnTo>
                      <a:pt x="2585" y="1"/>
                    </a:lnTo>
                    <a:lnTo>
                      <a:pt x="2783" y="1"/>
                    </a:lnTo>
                    <a:lnTo>
                      <a:pt x="2995" y="15"/>
                    </a:lnTo>
                    <a:lnTo>
                      <a:pt x="3222" y="52"/>
                    </a:lnTo>
                    <a:lnTo>
                      <a:pt x="3449" y="110"/>
                    </a:lnTo>
                    <a:lnTo>
                      <a:pt x="3698" y="184"/>
                    </a:lnTo>
                    <a:lnTo>
                      <a:pt x="3698" y="184"/>
                    </a:lnTo>
                    <a:lnTo>
                      <a:pt x="3815" y="235"/>
                    </a:lnTo>
                    <a:lnTo>
                      <a:pt x="3932" y="286"/>
                    </a:lnTo>
                    <a:lnTo>
                      <a:pt x="4035" y="345"/>
                    </a:lnTo>
                    <a:lnTo>
                      <a:pt x="4137" y="418"/>
                    </a:lnTo>
                    <a:lnTo>
                      <a:pt x="4225" y="491"/>
                    </a:lnTo>
                    <a:lnTo>
                      <a:pt x="4313" y="572"/>
                    </a:lnTo>
                    <a:lnTo>
                      <a:pt x="4394" y="652"/>
                    </a:lnTo>
                    <a:lnTo>
                      <a:pt x="4459" y="747"/>
                    </a:lnTo>
                    <a:lnTo>
                      <a:pt x="4525" y="843"/>
                    </a:lnTo>
                    <a:lnTo>
                      <a:pt x="4584" y="945"/>
                    </a:lnTo>
                    <a:lnTo>
                      <a:pt x="4635" y="1055"/>
                    </a:lnTo>
                    <a:lnTo>
                      <a:pt x="4686" y="1165"/>
                    </a:lnTo>
                    <a:lnTo>
                      <a:pt x="4723" y="1282"/>
                    </a:lnTo>
                    <a:lnTo>
                      <a:pt x="4760" y="1399"/>
                    </a:lnTo>
                    <a:lnTo>
                      <a:pt x="4782" y="1524"/>
                    </a:lnTo>
                    <a:lnTo>
                      <a:pt x="4804" y="1648"/>
                    </a:lnTo>
                    <a:lnTo>
                      <a:pt x="4818" y="1780"/>
                    </a:lnTo>
                    <a:lnTo>
                      <a:pt x="4826" y="1912"/>
                    </a:lnTo>
                    <a:lnTo>
                      <a:pt x="4833" y="2043"/>
                    </a:lnTo>
                    <a:lnTo>
                      <a:pt x="4833" y="2183"/>
                    </a:lnTo>
                    <a:lnTo>
                      <a:pt x="4826" y="2322"/>
                    </a:lnTo>
                    <a:lnTo>
                      <a:pt x="4811" y="2461"/>
                    </a:lnTo>
                    <a:lnTo>
                      <a:pt x="4789" y="2600"/>
                    </a:lnTo>
                    <a:lnTo>
                      <a:pt x="4767" y="2746"/>
                    </a:lnTo>
                    <a:lnTo>
                      <a:pt x="4738" y="2885"/>
                    </a:lnTo>
                    <a:lnTo>
                      <a:pt x="4708" y="3032"/>
                    </a:lnTo>
                    <a:lnTo>
                      <a:pt x="4664" y="3178"/>
                    </a:lnTo>
                    <a:lnTo>
                      <a:pt x="4621" y="3317"/>
                    </a:lnTo>
                    <a:lnTo>
                      <a:pt x="4577" y="3464"/>
                    </a:lnTo>
                    <a:lnTo>
                      <a:pt x="4518" y="3610"/>
                    </a:lnTo>
                    <a:lnTo>
                      <a:pt x="4459" y="3749"/>
                    </a:lnTo>
                    <a:lnTo>
                      <a:pt x="4401" y="3896"/>
                    </a:lnTo>
                    <a:lnTo>
                      <a:pt x="4335" y="4035"/>
                    </a:lnTo>
                    <a:lnTo>
                      <a:pt x="4262" y="4174"/>
                    </a:lnTo>
                    <a:lnTo>
                      <a:pt x="4181" y="4313"/>
                    </a:lnTo>
                    <a:lnTo>
                      <a:pt x="4108" y="4445"/>
                    </a:lnTo>
                    <a:lnTo>
                      <a:pt x="4020" y="4577"/>
                    </a:lnTo>
                    <a:lnTo>
                      <a:pt x="3932" y="4709"/>
                    </a:lnTo>
                    <a:lnTo>
                      <a:pt x="3837" y="4833"/>
                    </a:lnTo>
                    <a:lnTo>
                      <a:pt x="3742" y="4958"/>
                    </a:lnTo>
                    <a:lnTo>
                      <a:pt x="3647" y="5075"/>
                    </a:lnTo>
                    <a:lnTo>
                      <a:pt x="3544" y="5192"/>
                    </a:lnTo>
                    <a:lnTo>
                      <a:pt x="3434" y="5309"/>
                    </a:lnTo>
                    <a:lnTo>
                      <a:pt x="3325" y="5412"/>
                    </a:lnTo>
                    <a:lnTo>
                      <a:pt x="3207" y="5514"/>
                    </a:lnTo>
                    <a:lnTo>
                      <a:pt x="3090" y="5617"/>
                    </a:lnTo>
                    <a:lnTo>
                      <a:pt x="2973" y="5704"/>
                    </a:lnTo>
                    <a:lnTo>
                      <a:pt x="2849" y="5792"/>
                    </a:lnTo>
                    <a:lnTo>
                      <a:pt x="2724" y="5873"/>
                    </a:lnTo>
                    <a:lnTo>
                      <a:pt x="2592" y="5953"/>
                    </a:lnTo>
                    <a:lnTo>
                      <a:pt x="2461" y="6019"/>
                    </a:lnTo>
                    <a:lnTo>
                      <a:pt x="2329" y="6085"/>
                    </a:lnTo>
                    <a:lnTo>
                      <a:pt x="2190" y="6136"/>
                    </a:lnTo>
                    <a:lnTo>
                      <a:pt x="2050" y="6188"/>
                    </a:lnTo>
                    <a:lnTo>
                      <a:pt x="1904" y="6224"/>
                    </a:lnTo>
                    <a:lnTo>
                      <a:pt x="1765" y="6261"/>
                    </a:lnTo>
                    <a:lnTo>
                      <a:pt x="1611" y="6283"/>
                    </a:lnTo>
                    <a:lnTo>
                      <a:pt x="1465" y="6305"/>
                    </a:lnTo>
                    <a:lnTo>
                      <a:pt x="1311" y="6312"/>
                    </a:lnTo>
                    <a:lnTo>
                      <a:pt x="1157" y="6312"/>
                    </a:lnTo>
                    <a:lnTo>
                      <a:pt x="1003" y="6305"/>
                    </a:lnTo>
                    <a:lnTo>
                      <a:pt x="842" y="6283"/>
                    </a:lnTo>
                    <a:lnTo>
                      <a:pt x="689" y="6254"/>
                    </a:lnTo>
                    <a:lnTo>
                      <a:pt x="527" y="6217"/>
                    </a:lnTo>
                    <a:lnTo>
                      <a:pt x="527" y="6217"/>
                    </a:lnTo>
                    <a:lnTo>
                      <a:pt x="484" y="6122"/>
                    </a:lnTo>
                    <a:lnTo>
                      <a:pt x="388" y="5858"/>
                    </a:lnTo>
                    <a:lnTo>
                      <a:pt x="322" y="5668"/>
                    </a:lnTo>
                    <a:lnTo>
                      <a:pt x="257" y="5448"/>
                    </a:lnTo>
                    <a:lnTo>
                      <a:pt x="191" y="5192"/>
                    </a:lnTo>
                    <a:lnTo>
                      <a:pt x="132" y="4914"/>
                    </a:lnTo>
                    <a:lnTo>
                      <a:pt x="81" y="4606"/>
                    </a:lnTo>
                    <a:lnTo>
                      <a:pt x="37" y="4284"/>
                    </a:lnTo>
                    <a:lnTo>
                      <a:pt x="22" y="4116"/>
                    </a:lnTo>
                    <a:lnTo>
                      <a:pt x="8" y="3940"/>
                    </a:lnTo>
                    <a:lnTo>
                      <a:pt x="0" y="3764"/>
                    </a:lnTo>
                    <a:lnTo>
                      <a:pt x="0" y="3581"/>
                    </a:lnTo>
                    <a:lnTo>
                      <a:pt x="0" y="3398"/>
                    </a:lnTo>
                    <a:lnTo>
                      <a:pt x="8" y="3208"/>
                    </a:lnTo>
                    <a:lnTo>
                      <a:pt x="30" y="3025"/>
                    </a:lnTo>
                    <a:lnTo>
                      <a:pt x="52" y="2834"/>
                    </a:lnTo>
                    <a:lnTo>
                      <a:pt x="81" y="2637"/>
                    </a:lnTo>
                    <a:lnTo>
                      <a:pt x="117" y="2446"/>
                    </a:lnTo>
                    <a:lnTo>
                      <a:pt x="169" y="2256"/>
                    </a:lnTo>
                    <a:lnTo>
                      <a:pt x="220" y="205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2"/>
              <p:cNvSpPr/>
              <p:nvPr/>
            </p:nvSpPr>
            <p:spPr>
              <a:xfrm>
                <a:off x="4948275" y="4309550"/>
                <a:ext cx="480900" cy="457650"/>
              </a:xfrm>
              <a:custGeom>
                <a:rect b="b" l="l" r="r" t="t"/>
                <a:pathLst>
                  <a:path extrusionOk="0" h="18306" w="19236">
                    <a:moveTo>
                      <a:pt x="10347" y="0"/>
                    </a:moveTo>
                    <a:lnTo>
                      <a:pt x="9973" y="22"/>
                    </a:lnTo>
                    <a:lnTo>
                      <a:pt x="9622" y="51"/>
                    </a:lnTo>
                    <a:lnTo>
                      <a:pt x="9307" y="95"/>
                    </a:lnTo>
                    <a:lnTo>
                      <a:pt x="9168" y="117"/>
                    </a:lnTo>
                    <a:lnTo>
                      <a:pt x="9036" y="147"/>
                    </a:lnTo>
                    <a:lnTo>
                      <a:pt x="8912" y="176"/>
                    </a:lnTo>
                    <a:lnTo>
                      <a:pt x="8794" y="213"/>
                    </a:lnTo>
                    <a:lnTo>
                      <a:pt x="8692" y="249"/>
                    </a:lnTo>
                    <a:lnTo>
                      <a:pt x="8604" y="286"/>
                    </a:lnTo>
                    <a:lnTo>
                      <a:pt x="8516" y="337"/>
                    </a:lnTo>
                    <a:lnTo>
                      <a:pt x="8421" y="403"/>
                    </a:lnTo>
                    <a:lnTo>
                      <a:pt x="8319" y="476"/>
                    </a:lnTo>
                    <a:lnTo>
                      <a:pt x="8209" y="571"/>
                    </a:lnTo>
                    <a:lnTo>
                      <a:pt x="8092" y="674"/>
                    </a:lnTo>
                    <a:lnTo>
                      <a:pt x="7974" y="791"/>
                    </a:lnTo>
                    <a:lnTo>
                      <a:pt x="7711" y="1069"/>
                    </a:lnTo>
                    <a:lnTo>
                      <a:pt x="7433" y="1384"/>
                    </a:lnTo>
                    <a:lnTo>
                      <a:pt x="7140" y="1743"/>
                    </a:lnTo>
                    <a:lnTo>
                      <a:pt x="6825" y="2146"/>
                    </a:lnTo>
                    <a:lnTo>
                      <a:pt x="6495" y="2578"/>
                    </a:lnTo>
                    <a:lnTo>
                      <a:pt x="6151" y="3039"/>
                    </a:lnTo>
                    <a:lnTo>
                      <a:pt x="5807" y="3522"/>
                    </a:lnTo>
                    <a:lnTo>
                      <a:pt x="5448" y="4035"/>
                    </a:lnTo>
                    <a:lnTo>
                      <a:pt x="5082" y="4562"/>
                    </a:lnTo>
                    <a:lnTo>
                      <a:pt x="4716" y="5104"/>
                    </a:lnTo>
                    <a:lnTo>
                      <a:pt x="4350" y="5653"/>
                    </a:lnTo>
                    <a:lnTo>
                      <a:pt x="3625" y="6758"/>
                    </a:lnTo>
                    <a:lnTo>
                      <a:pt x="2915" y="7864"/>
                    </a:lnTo>
                    <a:lnTo>
                      <a:pt x="2241" y="8919"/>
                    </a:lnTo>
                    <a:lnTo>
                      <a:pt x="1626" y="9907"/>
                    </a:lnTo>
                    <a:lnTo>
                      <a:pt x="1092" y="10786"/>
                    </a:lnTo>
                    <a:lnTo>
                      <a:pt x="294" y="12089"/>
                    </a:lnTo>
                    <a:lnTo>
                      <a:pt x="1" y="12580"/>
                    </a:lnTo>
                    <a:lnTo>
                      <a:pt x="352" y="12667"/>
                    </a:lnTo>
                    <a:lnTo>
                      <a:pt x="769" y="12777"/>
                    </a:lnTo>
                    <a:lnTo>
                      <a:pt x="1311" y="12924"/>
                    </a:lnTo>
                    <a:lnTo>
                      <a:pt x="1956" y="13121"/>
                    </a:lnTo>
                    <a:lnTo>
                      <a:pt x="2314" y="13231"/>
                    </a:lnTo>
                    <a:lnTo>
                      <a:pt x="2695" y="13363"/>
                    </a:lnTo>
                    <a:lnTo>
                      <a:pt x="3091" y="13495"/>
                    </a:lnTo>
                    <a:lnTo>
                      <a:pt x="3501" y="13649"/>
                    </a:lnTo>
                    <a:lnTo>
                      <a:pt x="3918" y="13802"/>
                    </a:lnTo>
                    <a:lnTo>
                      <a:pt x="4343" y="13978"/>
                    </a:lnTo>
                    <a:lnTo>
                      <a:pt x="4782" y="14161"/>
                    </a:lnTo>
                    <a:lnTo>
                      <a:pt x="5214" y="14351"/>
                    </a:lnTo>
                    <a:lnTo>
                      <a:pt x="5653" y="14556"/>
                    </a:lnTo>
                    <a:lnTo>
                      <a:pt x="6093" y="14776"/>
                    </a:lnTo>
                    <a:lnTo>
                      <a:pt x="6525" y="15003"/>
                    </a:lnTo>
                    <a:lnTo>
                      <a:pt x="6949" y="15245"/>
                    </a:lnTo>
                    <a:lnTo>
                      <a:pt x="7359" y="15494"/>
                    </a:lnTo>
                    <a:lnTo>
                      <a:pt x="7564" y="15626"/>
                    </a:lnTo>
                    <a:lnTo>
                      <a:pt x="7762" y="15757"/>
                    </a:lnTo>
                    <a:lnTo>
                      <a:pt x="7960" y="15896"/>
                    </a:lnTo>
                    <a:lnTo>
                      <a:pt x="8150" y="16036"/>
                    </a:lnTo>
                    <a:lnTo>
                      <a:pt x="8340" y="16182"/>
                    </a:lnTo>
                    <a:lnTo>
                      <a:pt x="8524" y="16321"/>
                    </a:lnTo>
                    <a:lnTo>
                      <a:pt x="8699" y="16475"/>
                    </a:lnTo>
                    <a:lnTo>
                      <a:pt x="8868" y="16621"/>
                    </a:lnTo>
                    <a:lnTo>
                      <a:pt x="9036" y="16782"/>
                    </a:lnTo>
                    <a:lnTo>
                      <a:pt x="9197" y="16936"/>
                    </a:lnTo>
                    <a:lnTo>
                      <a:pt x="9351" y="17097"/>
                    </a:lnTo>
                    <a:lnTo>
                      <a:pt x="9497" y="17258"/>
                    </a:lnTo>
                    <a:lnTo>
                      <a:pt x="9636" y="17427"/>
                    </a:lnTo>
                    <a:lnTo>
                      <a:pt x="9768" y="17595"/>
                    </a:lnTo>
                    <a:lnTo>
                      <a:pt x="9893" y="17771"/>
                    </a:lnTo>
                    <a:lnTo>
                      <a:pt x="10010" y="17947"/>
                    </a:lnTo>
                    <a:lnTo>
                      <a:pt x="10120" y="18122"/>
                    </a:lnTo>
                    <a:lnTo>
                      <a:pt x="10222" y="18305"/>
                    </a:lnTo>
                    <a:lnTo>
                      <a:pt x="10559" y="17859"/>
                    </a:lnTo>
                    <a:lnTo>
                      <a:pt x="10947" y="17339"/>
                    </a:lnTo>
                    <a:lnTo>
                      <a:pt x="11460" y="16651"/>
                    </a:lnTo>
                    <a:lnTo>
                      <a:pt x="12067" y="15816"/>
                    </a:lnTo>
                    <a:lnTo>
                      <a:pt x="12748" y="14871"/>
                    </a:lnTo>
                    <a:lnTo>
                      <a:pt x="13488" y="13832"/>
                    </a:lnTo>
                    <a:lnTo>
                      <a:pt x="14264" y="12719"/>
                    </a:lnTo>
                    <a:lnTo>
                      <a:pt x="15047" y="11562"/>
                    </a:lnTo>
                    <a:lnTo>
                      <a:pt x="15443" y="10976"/>
                    </a:lnTo>
                    <a:lnTo>
                      <a:pt x="15824" y="10383"/>
                    </a:lnTo>
                    <a:lnTo>
                      <a:pt x="16204" y="9797"/>
                    </a:lnTo>
                    <a:lnTo>
                      <a:pt x="16578" y="9211"/>
                    </a:lnTo>
                    <a:lnTo>
                      <a:pt x="16937" y="8640"/>
                    </a:lnTo>
                    <a:lnTo>
                      <a:pt x="17273" y="8069"/>
                    </a:lnTo>
                    <a:lnTo>
                      <a:pt x="17603" y="7520"/>
                    </a:lnTo>
                    <a:lnTo>
                      <a:pt x="17903" y="6978"/>
                    </a:lnTo>
                    <a:lnTo>
                      <a:pt x="18189" y="6458"/>
                    </a:lnTo>
                    <a:lnTo>
                      <a:pt x="18438" y="5968"/>
                    </a:lnTo>
                    <a:lnTo>
                      <a:pt x="18665" y="5492"/>
                    </a:lnTo>
                    <a:lnTo>
                      <a:pt x="18767" y="5272"/>
                    </a:lnTo>
                    <a:lnTo>
                      <a:pt x="18862" y="5052"/>
                    </a:lnTo>
                    <a:lnTo>
                      <a:pt x="18950" y="4847"/>
                    </a:lnTo>
                    <a:lnTo>
                      <a:pt x="19023" y="4642"/>
                    </a:lnTo>
                    <a:lnTo>
                      <a:pt x="19089" y="4452"/>
                    </a:lnTo>
                    <a:lnTo>
                      <a:pt x="19148" y="4269"/>
                    </a:lnTo>
                    <a:lnTo>
                      <a:pt x="19192" y="4093"/>
                    </a:lnTo>
                    <a:lnTo>
                      <a:pt x="19221" y="3918"/>
                    </a:lnTo>
                    <a:lnTo>
                      <a:pt x="19236" y="3749"/>
                    </a:lnTo>
                    <a:lnTo>
                      <a:pt x="19236" y="3581"/>
                    </a:lnTo>
                    <a:lnTo>
                      <a:pt x="19221" y="3420"/>
                    </a:lnTo>
                    <a:lnTo>
                      <a:pt x="19192" y="3266"/>
                    </a:lnTo>
                    <a:lnTo>
                      <a:pt x="19155" y="3112"/>
                    </a:lnTo>
                    <a:lnTo>
                      <a:pt x="19097" y="2966"/>
                    </a:lnTo>
                    <a:lnTo>
                      <a:pt x="19031" y="2819"/>
                    </a:lnTo>
                    <a:lnTo>
                      <a:pt x="18950" y="2680"/>
                    </a:lnTo>
                    <a:lnTo>
                      <a:pt x="18855" y="2541"/>
                    </a:lnTo>
                    <a:lnTo>
                      <a:pt x="18752" y="2409"/>
                    </a:lnTo>
                    <a:lnTo>
                      <a:pt x="18635" y="2277"/>
                    </a:lnTo>
                    <a:lnTo>
                      <a:pt x="18511" y="2153"/>
                    </a:lnTo>
                    <a:lnTo>
                      <a:pt x="18379" y="2028"/>
                    </a:lnTo>
                    <a:lnTo>
                      <a:pt x="18233" y="1911"/>
                    </a:lnTo>
                    <a:lnTo>
                      <a:pt x="18079" y="1794"/>
                    </a:lnTo>
                    <a:lnTo>
                      <a:pt x="17918" y="1684"/>
                    </a:lnTo>
                    <a:lnTo>
                      <a:pt x="17749" y="1582"/>
                    </a:lnTo>
                    <a:lnTo>
                      <a:pt x="17574" y="1479"/>
                    </a:lnTo>
                    <a:lnTo>
                      <a:pt x="17383" y="1377"/>
                    </a:lnTo>
                    <a:lnTo>
                      <a:pt x="17193" y="1282"/>
                    </a:lnTo>
                    <a:lnTo>
                      <a:pt x="16995" y="1186"/>
                    </a:lnTo>
                    <a:lnTo>
                      <a:pt x="16790" y="1099"/>
                    </a:lnTo>
                    <a:lnTo>
                      <a:pt x="16578" y="1018"/>
                    </a:lnTo>
                    <a:lnTo>
                      <a:pt x="16358" y="930"/>
                    </a:lnTo>
                    <a:lnTo>
                      <a:pt x="16138" y="857"/>
                    </a:lnTo>
                    <a:lnTo>
                      <a:pt x="15919" y="784"/>
                    </a:lnTo>
                    <a:lnTo>
                      <a:pt x="15458" y="645"/>
                    </a:lnTo>
                    <a:lnTo>
                      <a:pt x="14982" y="520"/>
                    </a:lnTo>
                    <a:lnTo>
                      <a:pt x="14498" y="410"/>
                    </a:lnTo>
                    <a:lnTo>
                      <a:pt x="14008" y="308"/>
                    </a:lnTo>
                    <a:lnTo>
                      <a:pt x="13525" y="227"/>
                    </a:lnTo>
                    <a:lnTo>
                      <a:pt x="13034" y="154"/>
                    </a:lnTo>
                    <a:lnTo>
                      <a:pt x="12551" y="95"/>
                    </a:lnTo>
                    <a:lnTo>
                      <a:pt x="12082" y="51"/>
                    </a:lnTo>
                    <a:lnTo>
                      <a:pt x="11621" y="22"/>
                    </a:lnTo>
                    <a:lnTo>
                      <a:pt x="1117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2"/>
              <p:cNvSpPr/>
              <p:nvPr/>
            </p:nvSpPr>
            <p:spPr>
              <a:xfrm>
                <a:off x="4511700" y="5331150"/>
                <a:ext cx="176125" cy="117000"/>
              </a:xfrm>
              <a:custGeom>
                <a:rect b="b" l="l" r="r" t="t"/>
                <a:pathLst>
                  <a:path extrusionOk="0" h="4680" w="7045">
                    <a:moveTo>
                      <a:pt x="3354" y="1"/>
                    </a:moveTo>
                    <a:lnTo>
                      <a:pt x="3178" y="8"/>
                    </a:lnTo>
                    <a:lnTo>
                      <a:pt x="3003" y="23"/>
                    </a:lnTo>
                    <a:lnTo>
                      <a:pt x="2820" y="45"/>
                    </a:lnTo>
                    <a:lnTo>
                      <a:pt x="2651" y="67"/>
                    </a:lnTo>
                    <a:lnTo>
                      <a:pt x="2483" y="89"/>
                    </a:lnTo>
                    <a:lnTo>
                      <a:pt x="2329" y="125"/>
                    </a:lnTo>
                    <a:lnTo>
                      <a:pt x="2175" y="154"/>
                    </a:lnTo>
                    <a:lnTo>
                      <a:pt x="2036" y="191"/>
                    </a:lnTo>
                    <a:lnTo>
                      <a:pt x="1897" y="235"/>
                    </a:lnTo>
                    <a:lnTo>
                      <a:pt x="1765" y="279"/>
                    </a:lnTo>
                    <a:lnTo>
                      <a:pt x="1633" y="323"/>
                    </a:lnTo>
                    <a:lnTo>
                      <a:pt x="1516" y="374"/>
                    </a:lnTo>
                    <a:lnTo>
                      <a:pt x="1399" y="425"/>
                    </a:lnTo>
                    <a:lnTo>
                      <a:pt x="1289" y="484"/>
                    </a:lnTo>
                    <a:lnTo>
                      <a:pt x="1187" y="542"/>
                    </a:lnTo>
                    <a:lnTo>
                      <a:pt x="1092" y="601"/>
                    </a:lnTo>
                    <a:lnTo>
                      <a:pt x="996" y="667"/>
                    </a:lnTo>
                    <a:lnTo>
                      <a:pt x="909" y="733"/>
                    </a:lnTo>
                    <a:lnTo>
                      <a:pt x="828" y="799"/>
                    </a:lnTo>
                    <a:lnTo>
                      <a:pt x="755" y="865"/>
                    </a:lnTo>
                    <a:lnTo>
                      <a:pt x="682" y="938"/>
                    </a:lnTo>
                    <a:lnTo>
                      <a:pt x="608" y="1011"/>
                    </a:lnTo>
                    <a:lnTo>
                      <a:pt x="484" y="1158"/>
                    </a:lnTo>
                    <a:lnTo>
                      <a:pt x="381" y="1311"/>
                    </a:lnTo>
                    <a:lnTo>
                      <a:pt x="293" y="1465"/>
                    </a:lnTo>
                    <a:lnTo>
                      <a:pt x="213" y="1626"/>
                    </a:lnTo>
                    <a:lnTo>
                      <a:pt x="154" y="1787"/>
                    </a:lnTo>
                    <a:lnTo>
                      <a:pt x="103" y="1948"/>
                    </a:lnTo>
                    <a:lnTo>
                      <a:pt x="59" y="2109"/>
                    </a:lnTo>
                    <a:lnTo>
                      <a:pt x="37" y="2270"/>
                    </a:lnTo>
                    <a:lnTo>
                      <a:pt x="15" y="2424"/>
                    </a:lnTo>
                    <a:lnTo>
                      <a:pt x="1" y="2571"/>
                    </a:lnTo>
                    <a:lnTo>
                      <a:pt x="1" y="2717"/>
                    </a:lnTo>
                    <a:lnTo>
                      <a:pt x="1" y="2856"/>
                    </a:lnTo>
                    <a:lnTo>
                      <a:pt x="8" y="2995"/>
                    </a:lnTo>
                    <a:lnTo>
                      <a:pt x="23" y="3120"/>
                    </a:lnTo>
                    <a:lnTo>
                      <a:pt x="52" y="3340"/>
                    </a:lnTo>
                    <a:lnTo>
                      <a:pt x="81" y="3508"/>
                    </a:lnTo>
                    <a:lnTo>
                      <a:pt x="125" y="3676"/>
                    </a:lnTo>
                    <a:lnTo>
                      <a:pt x="140" y="3764"/>
                    </a:lnTo>
                    <a:lnTo>
                      <a:pt x="162" y="3852"/>
                    </a:lnTo>
                    <a:lnTo>
                      <a:pt x="198" y="3933"/>
                    </a:lnTo>
                    <a:lnTo>
                      <a:pt x="235" y="4006"/>
                    </a:lnTo>
                    <a:lnTo>
                      <a:pt x="286" y="4072"/>
                    </a:lnTo>
                    <a:lnTo>
                      <a:pt x="345" y="4138"/>
                    </a:lnTo>
                    <a:lnTo>
                      <a:pt x="411" y="4196"/>
                    </a:lnTo>
                    <a:lnTo>
                      <a:pt x="484" y="4255"/>
                    </a:lnTo>
                    <a:lnTo>
                      <a:pt x="564" y="4306"/>
                    </a:lnTo>
                    <a:lnTo>
                      <a:pt x="652" y="4357"/>
                    </a:lnTo>
                    <a:lnTo>
                      <a:pt x="747" y="4401"/>
                    </a:lnTo>
                    <a:lnTo>
                      <a:pt x="843" y="4438"/>
                    </a:lnTo>
                    <a:lnTo>
                      <a:pt x="952" y="4482"/>
                    </a:lnTo>
                    <a:lnTo>
                      <a:pt x="1062" y="4511"/>
                    </a:lnTo>
                    <a:lnTo>
                      <a:pt x="1179" y="4540"/>
                    </a:lnTo>
                    <a:lnTo>
                      <a:pt x="1297" y="4570"/>
                    </a:lnTo>
                    <a:lnTo>
                      <a:pt x="1553" y="4614"/>
                    </a:lnTo>
                    <a:lnTo>
                      <a:pt x="1831" y="4643"/>
                    </a:lnTo>
                    <a:lnTo>
                      <a:pt x="2117" y="4665"/>
                    </a:lnTo>
                    <a:lnTo>
                      <a:pt x="2410" y="4672"/>
                    </a:lnTo>
                    <a:lnTo>
                      <a:pt x="2717" y="4679"/>
                    </a:lnTo>
                    <a:lnTo>
                      <a:pt x="3032" y="4672"/>
                    </a:lnTo>
                    <a:lnTo>
                      <a:pt x="3347" y="4657"/>
                    </a:lnTo>
                    <a:lnTo>
                      <a:pt x="3669" y="4636"/>
                    </a:lnTo>
                    <a:lnTo>
                      <a:pt x="3984" y="4606"/>
                    </a:lnTo>
                    <a:lnTo>
                      <a:pt x="4299" y="4577"/>
                    </a:lnTo>
                    <a:lnTo>
                      <a:pt x="4914" y="4504"/>
                    </a:lnTo>
                    <a:lnTo>
                      <a:pt x="5485" y="4416"/>
                    </a:lnTo>
                    <a:lnTo>
                      <a:pt x="5997" y="4335"/>
                    </a:lnTo>
                    <a:lnTo>
                      <a:pt x="6422" y="4255"/>
                    </a:lnTo>
                    <a:lnTo>
                      <a:pt x="6759" y="4189"/>
                    </a:lnTo>
                    <a:lnTo>
                      <a:pt x="7044" y="4130"/>
                    </a:lnTo>
                    <a:lnTo>
                      <a:pt x="7030" y="3940"/>
                    </a:lnTo>
                    <a:lnTo>
                      <a:pt x="7000" y="3720"/>
                    </a:lnTo>
                    <a:lnTo>
                      <a:pt x="6957" y="3442"/>
                    </a:lnTo>
                    <a:lnTo>
                      <a:pt x="6927" y="3281"/>
                    </a:lnTo>
                    <a:lnTo>
                      <a:pt x="6891" y="3105"/>
                    </a:lnTo>
                    <a:lnTo>
                      <a:pt x="6839" y="2929"/>
                    </a:lnTo>
                    <a:lnTo>
                      <a:pt x="6788" y="2739"/>
                    </a:lnTo>
                    <a:lnTo>
                      <a:pt x="6722" y="2541"/>
                    </a:lnTo>
                    <a:lnTo>
                      <a:pt x="6656" y="2344"/>
                    </a:lnTo>
                    <a:lnTo>
                      <a:pt x="6568" y="2146"/>
                    </a:lnTo>
                    <a:lnTo>
                      <a:pt x="6481" y="1941"/>
                    </a:lnTo>
                    <a:lnTo>
                      <a:pt x="6371" y="1743"/>
                    </a:lnTo>
                    <a:lnTo>
                      <a:pt x="6261" y="1546"/>
                    </a:lnTo>
                    <a:lnTo>
                      <a:pt x="6129" y="1355"/>
                    </a:lnTo>
                    <a:lnTo>
                      <a:pt x="5983" y="1165"/>
                    </a:lnTo>
                    <a:lnTo>
                      <a:pt x="5829" y="989"/>
                    </a:lnTo>
                    <a:lnTo>
                      <a:pt x="5748" y="901"/>
                    </a:lnTo>
                    <a:lnTo>
                      <a:pt x="5661" y="821"/>
                    </a:lnTo>
                    <a:lnTo>
                      <a:pt x="5565" y="740"/>
                    </a:lnTo>
                    <a:lnTo>
                      <a:pt x="5470" y="660"/>
                    </a:lnTo>
                    <a:lnTo>
                      <a:pt x="5375" y="586"/>
                    </a:lnTo>
                    <a:lnTo>
                      <a:pt x="5272" y="513"/>
                    </a:lnTo>
                    <a:lnTo>
                      <a:pt x="5163" y="447"/>
                    </a:lnTo>
                    <a:lnTo>
                      <a:pt x="5053" y="381"/>
                    </a:lnTo>
                    <a:lnTo>
                      <a:pt x="4936" y="323"/>
                    </a:lnTo>
                    <a:lnTo>
                      <a:pt x="4818" y="272"/>
                    </a:lnTo>
                    <a:lnTo>
                      <a:pt x="4694" y="220"/>
                    </a:lnTo>
                    <a:lnTo>
                      <a:pt x="4562" y="176"/>
                    </a:lnTo>
                    <a:lnTo>
                      <a:pt x="4430" y="132"/>
                    </a:lnTo>
                    <a:lnTo>
                      <a:pt x="4291" y="96"/>
                    </a:lnTo>
                    <a:lnTo>
                      <a:pt x="4145" y="67"/>
                    </a:lnTo>
                    <a:lnTo>
                      <a:pt x="3998" y="45"/>
                    </a:lnTo>
                    <a:lnTo>
                      <a:pt x="3845" y="23"/>
                    </a:lnTo>
                    <a:lnTo>
                      <a:pt x="3684" y="8"/>
                    </a:lnTo>
                    <a:lnTo>
                      <a:pt x="3522" y="1"/>
                    </a:lnTo>
                    <a:close/>
                  </a:path>
                </a:pathLst>
              </a:custGeom>
              <a:solidFill>
                <a:srgbClr val="FFFA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2"/>
              <p:cNvSpPr/>
              <p:nvPr/>
            </p:nvSpPr>
            <p:spPr>
              <a:xfrm>
                <a:off x="5391275" y="5323650"/>
                <a:ext cx="187650" cy="111125"/>
              </a:xfrm>
              <a:custGeom>
                <a:rect b="b" l="l" r="r" t="t"/>
                <a:pathLst>
                  <a:path extrusionOk="0" h="4445" w="7506">
                    <a:moveTo>
                      <a:pt x="2870" y="0"/>
                    </a:moveTo>
                    <a:lnTo>
                      <a:pt x="2599" y="8"/>
                    </a:lnTo>
                    <a:lnTo>
                      <a:pt x="2328" y="30"/>
                    </a:lnTo>
                    <a:lnTo>
                      <a:pt x="2189" y="44"/>
                    </a:lnTo>
                    <a:lnTo>
                      <a:pt x="2058" y="66"/>
                    </a:lnTo>
                    <a:lnTo>
                      <a:pt x="1933" y="88"/>
                    </a:lnTo>
                    <a:lnTo>
                      <a:pt x="1816" y="125"/>
                    </a:lnTo>
                    <a:lnTo>
                      <a:pt x="1699" y="154"/>
                    </a:lnTo>
                    <a:lnTo>
                      <a:pt x="1589" y="198"/>
                    </a:lnTo>
                    <a:lnTo>
                      <a:pt x="1479" y="242"/>
                    </a:lnTo>
                    <a:lnTo>
                      <a:pt x="1377" y="286"/>
                    </a:lnTo>
                    <a:lnTo>
                      <a:pt x="1281" y="337"/>
                    </a:lnTo>
                    <a:lnTo>
                      <a:pt x="1186" y="396"/>
                    </a:lnTo>
                    <a:lnTo>
                      <a:pt x="1098" y="454"/>
                    </a:lnTo>
                    <a:lnTo>
                      <a:pt x="1018" y="520"/>
                    </a:lnTo>
                    <a:lnTo>
                      <a:pt x="937" y="579"/>
                    </a:lnTo>
                    <a:lnTo>
                      <a:pt x="864" y="652"/>
                    </a:lnTo>
                    <a:lnTo>
                      <a:pt x="791" y="718"/>
                    </a:lnTo>
                    <a:lnTo>
                      <a:pt x="725" y="799"/>
                    </a:lnTo>
                    <a:lnTo>
                      <a:pt x="600" y="952"/>
                    </a:lnTo>
                    <a:lnTo>
                      <a:pt x="491" y="1113"/>
                    </a:lnTo>
                    <a:lnTo>
                      <a:pt x="395" y="1282"/>
                    </a:lnTo>
                    <a:lnTo>
                      <a:pt x="308" y="1458"/>
                    </a:lnTo>
                    <a:lnTo>
                      <a:pt x="234" y="1641"/>
                    </a:lnTo>
                    <a:lnTo>
                      <a:pt x="176" y="1824"/>
                    </a:lnTo>
                    <a:lnTo>
                      <a:pt x="125" y="2007"/>
                    </a:lnTo>
                    <a:lnTo>
                      <a:pt x="88" y="2197"/>
                    </a:lnTo>
                    <a:lnTo>
                      <a:pt x="51" y="2380"/>
                    </a:lnTo>
                    <a:lnTo>
                      <a:pt x="29" y="2563"/>
                    </a:lnTo>
                    <a:lnTo>
                      <a:pt x="15" y="2746"/>
                    </a:lnTo>
                    <a:lnTo>
                      <a:pt x="0" y="2915"/>
                    </a:lnTo>
                    <a:lnTo>
                      <a:pt x="0" y="3083"/>
                    </a:lnTo>
                    <a:lnTo>
                      <a:pt x="0" y="3244"/>
                    </a:lnTo>
                    <a:lnTo>
                      <a:pt x="7" y="3537"/>
                    </a:lnTo>
                    <a:lnTo>
                      <a:pt x="22" y="3786"/>
                    </a:lnTo>
                    <a:lnTo>
                      <a:pt x="44" y="3976"/>
                    </a:lnTo>
                    <a:lnTo>
                      <a:pt x="73" y="4137"/>
                    </a:lnTo>
                    <a:lnTo>
                      <a:pt x="308" y="4167"/>
                    </a:lnTo>
                    <a:lnTo>
                      <a:pt x="930" y="4233"/>
                    </a:lnTo>
                    <a:lnTo>
                      <a:pt x="1355" y="4277"/>
                    </a:lnTo>
                    <a:lnTo>
                      <a:pt x="1838" y="4320"/>
                    </a:lnTo>
                    <a:lnTo>
                      <a:pt x="2365" y="4357"/>
                    </a:lnTo>
                    <a:lnTo>
                      <a:pt x="2922" y="4394"/>
                    </a:lnTo>
                    <a:lnTo>
                      <a:pt x="3493" y="4423"/>
                    </a:lnTo>
                    <a:lnTo>
                      <a:pt x="4064" y="4438"/>
                    </a:lnTo>
                    <a:lnTo>
                      <a:pt x="4628" y="4445"/>
                    </a:lnTo>
                    <a:lnTo>
                      <a:pt x="4898" y="4438"/>
                    </a:lnTo>
                    <a:lnTo>
                      <a:pt x="5162" y="4430"/>
                    </a:lnTo>
                    <a:lnTo>
                      <a:pt x="5418" y="4416"/>
                    </a:lnTo>
                    <a:lnTo>
                      <a:pt x="5660" y="4394"/>
                    </a:lnTo>
                    <a:lnTo>
                      <a:pt x="5887" y="4364"/>
                    </a:lnTo>
                    <a:lnTo>
                      <a:pt x="6099" y="4335"/>
                    </a:lnTo>
                    <a:lnTo>
                      <a:pt x="6297" y="4298"/>
                    </a:lnTo>
                    <a:lnTo>
                      <a:pt x="6473" y="4255"/>
                    </a:lnTo>
                    <a:lnTo>
                      <a:pt x="6634" y="4203"/>
                    </a:lnTo>
                    <a:lnTo>
                      <a:pt x="6766" y="4137"/>
                    </a:lnTo>
                    <a:lnTo>
                      <a:pt x="6883" y="4072"/>
                    </a:lnTo>
                    <a:lnTo>
                      <a:pt x="6993" y="4006"/>
                    </a:lnTo>
                    <a:lnTo>
                      <a:pt x="7088" y="3932"/>
                    </a:lnTo>
                    <a:lnTo>
                      <a:pt x="7168" y="3859"/>
                    </a:lnTo>
                    <a:lnTo>
                      <a:pt x="7242" y="3786"/>
                    </a:lnTo>
                    <a:lnTo>
                      <a:pt x="7300" y="3705"/>
                    </a:lnTo>
                    <a:lnTo>
                      <a:pt x="7351" y="3625"/>
                    </a:lnTo>
                    <a:lnTo>
                      <a:pt x="7395" y="3544"/>
                    </a:lnTo>
                    <a:lnTo>
                      <a:pt x="7432" y="3464"/>
                    </a:lnTo>
                    <a:lnTo>
                      <a:pt x="7461" y="3383"/>
                    </a:lnTo>
                    <a:lnTo>
                      <a:pt x="7483" y="3303"/>
                    </a:lnTo>
                    <a:lnTo>
                      <a:pt x="7490" y="3215"/>
                    </a:lnTo>
                    <a:lnTo>
                      <a:pt x="7498" y="3134"/>
                    </a:lnTo>
                    <a:lnTo>
                      <a:pt x="7505" y="3054"/>
                    </a:lnTo>
                    <a:lnTo>
                      <a:pt x="7498" y="2973"/>
                    </a:lnTo>
                    <a:lnTo>
                      <a:pt x="7490" y="2900"/>
                    </a:lnTo>
                    <a:lnTo>
                      <a:pt x="7461" y="2754"/>
                    </a:lnTo>
                    <a:lnTo>
                      <a:pt x="7425" y="2614"/>
                    </a:lnTo>
                    <a:lnTo>
                      <a:pt x="7381" y="2490"/>
                    </a:lnTo>
                    <a:lnTo>
                      <a:pt x="7337" y="2380"/>
                    </a:lnTo>
                    <a:lnTo>
                      <a:pt x="7293" y="2292"/>
                    </a:lnTo>
                    <a:lnTo>
                      <a:pt x="7256" y="2226"/>
                    </a:lnTo>
                    <a:lnTo>
                      <a:pt x="7220" y="2168"/>
                    </a:lnTo>
                    <a:lnTo>
                      <a:pt x="7132" y="2065"/>
                    </a:lnTo>
                    <a:lnTo>
                      <a:pt x="7022" y="1941"/>
                    </a:lnTo>
                    <a:lnTo>
                      <a:pt x="6875" y="1794"/>
                    </a:lnTo>
                    <a:lnTo>
                      <a:pt x="6685" y="1611"/>
                    </a:lnTo>
                    <a:lnTo>
                      <a:pt x="6458" y="1414"/>
                    </a:lnTo>
                    <a:lnTo>
                      <a:pt x="6187" y="1201"/>
                    </a:lnTo>
                    <a:lnTo>
                      <a:pt x="6041" y="1091"/>
                    </a:lnTo>
                    <a:lnTo>
                      <a:pt x="5887" y="989"/>
                    </a:lnTo>
                    <a:lnTo>
                      <a:pt x="5726" y="879"/>
                    </a:lnTo>
                    <a:lnTo>
                      <a:pt x="5550" y="777"/>
                    </a:lnTo>
                    <a:lnTo>
                      <a:pt x="5367" y="674"/>
                    </a:lnTo>
                    <a:lnTo>
                      <a:pt x="5177" y="572"/>
                    </a:lnTo>
                    <a:lnTo>
                      <a:pt x="4979" y="484"/>
                    </a:lnTo>
                    <a:lnTo>
                      <a:pt x="4774" y="396"/>
                    </a:lnTo>
                    <a:lnTo>
                      <a:pt x="4562" y="308"/>
                    </a:lnTo>
                    <a:lnTo>
                      <a:pt x="4342" y="235"/>
                    </a:lnTo>
                    <a:lnTo>
                      <a:pt x="4115" y="169"/>
                    </a:lnTo>
                    <a:lnTo>
                      <a:pt x="3881" y="118"/>
                    </a:lnTo>
                    <a:lnTo>
                      <a:pt x="3639" y="66"/>
                    </a:lnTo>
                    <a:lnTo>
                      <a:pt x="3390" y="37"/>
                    </a:lnTo>
                    <a:lnTo>
                      <a:pt x="3134" y="15"/>
                    </a:lnTo>
                    <a:lnTo>
                      <a:pt x="2870" y="0"/>
                    </a:lnTo>
                    <a:close/>
                  </a:path>
                </a:pathLst>
              </a:custGeom>
              <a:solidFill>
                <a:srgbClr val="FFFA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2"/>
              <p:cNvSpPr/>
              <p:nvPr/>
            </p:nvSpPr>
            <p:spPr>
              <a:xfrm>
                <a:off x="4931250" y="4733850"/>
                <a:ext cx="116450" cy="35900"/>
              </a:xfrm>
              <a:custGeom>
                <a:rect b="b" l="l" r="r" t="t"/>
                <a:pathLst>
                  <a:path extrusionOk="0" h="1436" w="4658">
                    <a:moveTo>
                      <a:pt x="4328" y="1"/>
                    </a:moveTo>
                    <a:lnTo>
                      <a:pt x="4284" y="15"/>
                    </a:lnTo>
                    <a:lnTo>
                      <a:pt x="4248" y="37"/>
                    </a:lnTo>
                    <a:lnTo>
                      <a:pt x="4204" y="67"/>
                    </a:lnTo>
                    <a:lnTo>
                      <a:pt x="4072" y="169"/>
                    </a:lnTo>
                    <a:lnTo>
                      <a:pt x="3940" y="264"/>
                    </a:lnTo>
                    <a:lnTo>
                      <a:pt x="3808" y="352"/>
                    </a:lnTo>
                    <a:lnTo>
                      <a:pt x="3669" y="440"/>
                    </a:lnTo>
                    <a:lnTo>
                      <a:pt x="3530" y="513"/>
                    </a:lnTo>
                    <a:lnTo>
                      <a:pt x="3384" y="587"/>
                    </a:lnTo>
                    <a:lnTo>
                      <a:pt x="3237" y="652"/>
                    </a:lnTo>
                    <a:lnTo>
                      <a:pt x="3091" y="711"/>
                    </a:lnTo>
                    <a:lnTo>
                      <a:pt x="2937" y="762"/>
                    </a:lnTo>
                    <a:lnTo>
                      <a:pt x="2790" y="806"/>
                    </a:lnTo>
                    <a:lnTo>
                      <a:pt x="2637" y="843"/>
                    </a:lnTo>
                    <a:lnTo>
                      <a:pt x="2483" y="872"/>
                    </a:lnTo>
                    <a:lnTo>
                      <a:pt x="2322" y="901"/>
                    </a:lnTo>
                    <a:lnTo>
                      <a:pt x="2168" y="916"/>
                    </a:lnTo>
                    <a:lnTo>
                      <a:pt x="2007" y="923"/>
                    </a:lnTo>
                    <a:lnTo>
                      <a:pt x="1853" y="931"/>
                    </a:lnTo>
                    <a:lnTo>
                      <a:pt x="1670" y="923"/>
                    </a:lnTo>
                    <a:lnTo>
                      <a:pt x="1487" y="909"/>
                    </a:lnTo>
                    <a:lnTo>
                      <a:pt x="1304" y="887"/>
                    </a:lnTo>
                    <a:lnTo>
                      <a:pt x="1121" y="857"/>
                    </a:lnTo>
                    <a:lnTo>
                      <a:pt x="938" y="814"/>
                    </a:lnTo>
                    <a:lnTo>
                      <a:pt x="755" y="762"/>
                    </a:lnTo>
                    <a:lnTo>
                      <a:pt x="579" y="696"/>
                    </a:lnTo>
                    <a:lnTo>
                      <a:pt x="403" y="630"/>
                    </a:lnTo>
                    <a:lnTo>
                      <a:pt x="345" y="609"/>
                    </a:lnTo>
                    <a:lnTo>
                      <a:pt x="286" y="601"/>
                    </a:lnTo>
                    <a:lnTo>
                      <a:pt x="242" y="609"/>
                    </a:lnTo>
                    <a:lnTo>
                      <a:pt x="198" y="616"/>
                    </a:lnTo>
                    <a:lnTo>
                      <a:pt x="162" y="638"/>
                    </a:lnTo>
                    <a:lnTo>
                      <a:pt x="125" y="660"/>
                    </a:lnTo>
                    <a:lnTo>
                      <a:pt x="89" y="689"/>
                    </a:lnTo>
                    <a:lnTo>
                      <a:pt x="59" y="718"/>
                    </a:lnTo>
                    <a:lnTo>
                      <a:pt x="37" y="755"/>
                    </a:lnTo>
                    <a:lnTo>
                      <a:pt x="23" y="799"/>
                    </a:lnTo>
                    <a:lnTo>
                      <a:pt x="8" y="835"/>
                    </a:lnTo>
                    <a:lnTo>
                      <a:pt x="1" y="872"/>
                    </a:lnTo>
                    <a:lnTo>
                      <a:pt x="8" y="916"/>
                    </a:lnTo>
                    <a:lnTo>
                      <a:pt x="15" y="953"/>
                    </a:lnTo>
                    <a:lnTo>
                      <a:pt x="30" y="989"/>
                    </a:lnTo>
                    <a:lnTo>
                      <a:pt x="59" y="1019"/>
                    </a:lnTo>
                    <a:lnTo>
                      <a:pt x="96" y="1048"/>
                    </a:lnTo>
                    <a:lnTo>
                      <a:pt x="140" y="1077"/>
                    </a:lnTo>
                    <a:lnTo>
                      <a:pt x="352" y="1158"/>
                    </a:lnTo>
                    <a:lnTo>
                      <a:pt x="565" y="1231"/>
                    </a:lnTo>
                    <a:lnTo>
                      <a:pt x="777" y="1297"/>
                    </a:lnTo>
                    <a:lnTo>
                      <a:pt x="997" y="1348"/>
                    </a:lnTo>
                    <a:lnTo>
                      <a:pt x="1209" y="1385"/>
                    </a:lnTo>
                    <a:lnTo>
                      <a:pt x="1429" y="1414"/>
                    </a:lnTo>
                    <a:lnTo>
                      <a:pt x="1648" y="1436"/>
                    </a:lnTo>
                    <a:lnTo>
                      <a:pt x="2044" y="1436"/>
                    </a:lnTo>
                    <a:lnTo>
                      <a:pt x="2227" y="1421"/>
                    </a:lnTo>
                    <a:lnTo>
                      <a:pt x="2402" y="1407"/>
                    </a:lnTo>
                    <a:lnTo>
                      <a:pt x="2585" y="1377"/>
                    </a:lnTo>
                    <a:lnTo>
                      <a:pt x="2761" y="1341"/>
                    </a:lnTo>
                    <a:lnTo>
                      <a:pt x="2937" y="1297"/>
                    </a:lnTo>
                    <a:lnTo>
                      <a:pt x="3113" y="1246"/>
                    </a:lnTo>
                    <a:lnTo>
                      <a:pt x="3281" y="1187"/>
                    </a:lnTo>
                    <a:lnTo>
                      <a:pt x="3449" y="1121"/>
                    </a:lnTo>
                    <a:lnTo>
                      <a:pt x="3618" y="1041"/>
                    </a:lnTo>
                    <a:lnTo>
                      <a:pt x="3786" y="960"/>
                    </a:lnTo>
                    <a:lnTo>
                      <a:pt x="3947" y="872"/>
                    </a:lnTo>
                    <a:lnTo>
                      <a:pt x="4108" y="770"/>
                    </a:lnTo>
                    <a:lnTo>
                      <a:pt x="4262" y="667"/>
                    </a:lnTo>
                    <a:lnTo>
                      <a:pt x="4416" y="550"/>
                    </a:lnTo>
                    <a:lnTo>
                      <a:pt x="4570" y="433"/>
                    </a:lnTo>
                    <a:lnTo>
                      <a:pt x="4599" y="396"/>
                    </a:lnTo>
                    <a:lnTo>
                      <a:pt x="4628" y="360"/>
                    </a:lnTo>
                    <a:lnTo>
                      <a:pt x="4643" y="330"/>
                    </a:lnTo>
                    <a:lnTo>
                      <a:pt x="4650" y="294"/>
                    </a:lnTo>
                    <a:lnTo>
                      <a:pt x="4658" y="257"/>
                    </a:lnTo>
                    <a:lnTo>
                      <a:pt x="4650" y="220"/>
                    </a:lnTo>
                    <a:lnTo>
                      <a:pt x="4643" y="184"/>
                    </a:lnTo>
                    <a:lnTo>
                      <a:pt x="4628" y="147"/>
                    </a:lnTo>
                    <a:lnTo>
                      <a:pt x="4606" y="118"/>
                    </a:lnTo>
                    <a:lnTo>
                      <a:pt x="4584" y="89"/>
                    </a:lnTo>
                    <a:lnTo>
                      <a:pt x="4555" y="67"/>
                    </a:lnTo>
                    <a:lnTo>
                      <a:pt x="4518" y="45"/>
                    </a:lnTo>
                    <a:lnTo>
                      <a:pt x="4489" y="23"/>
                    </a:lnTo>
                    <a:lnTo>
                      <a:pt x="4453" y="8"/>
                    </a:lnTo>
                    <a:lnTo>
                      <a:pt x="4416" y="1"/>
                    </a:lnTo>
                    <a:close/>
                  </a:path>
                </a:pathLst>
              </a:custGeom>
              <a:solidFill>
                <a:srgbClr val="E566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2"/>
              <p:cNvSpPr/>
              <p:nvPr/>
            </p:nvSpPr>
            <p:spPr>
              <a:xfrm>
                <a:off x="4931250" y="4733850"/>
                <a:ext cx="116450" cy="35900"/>
              </a:xfrm>
              <a:custGeom>
                <a:rect b="b" l="l" r="r" t="t"/>
                <a:pathLst>
                  <a:path extrusionOk="0" fill="none" h="1436" w="4658">
                    <a:moveTo>
                      <a:pt x="4372" y="1"/>
                    </a:moveTo>
                    <a:lnTo>
                      <a:pt x="4372" y="1"/>
                    </a:lnTo>
                    <a:lnTo>
                      <a:pt x="4328" y="1"/>
                    </a:lnTo>
                    <a:lnTo>
                      <a:pt x="4284" y="15"/>
                    </a:lnTo>
                    <a:lnTo>
                      <a:pt x="4248" y="37"/>
                    </a:lnTo>
                    <a:lnTo>
                      <a:pt x="4204" y="67"/>
                    </a:lnTo>
                    <a:lnTo>
                      <a:pt x="4204" y="67"/>
                    </a:lnTo>
                    <a:lnTo>
                      <a:pt x="4072" y="169"/>
                    </a:lnTo>
                    <a:lnTo>
                      <a:pt x="3940" y="264"/>
                    </a:lnTo>
                    <a:lnTo>
                      <a:pt x="3808" y="352"/>
                    </a:lnTo>
                    <a:lnTo>
                      <a:pt x="3669" y="440"/>
                    </a:lnTo>
                    <a:lnTo>
                      <a:pt x="3530" y="513"/>
                    </a:lnTo>
                    <a:lnTo>
                      <a:pt x="3384" y="587"/>
                    </a:lnTo>
                    <a:lnTo>
                      <a:pt x="3237" y="652"/>
                    </a:lnTo>
                    <a:lnTo>
                      <a:pt x="3091" y="711"/>
                    </a:lnTo>
                    <a:lnTo>
                      <a:pt x="2937" y="762"/>
                    </a:lnTo>
                    <a:lnTo>
                      <a:pt x="2790" y="806"/>
                    </a:lnTo>
                    <a:lnTo>
                      <a:pt x="2637" y="843"/>
                    </a:lnTo>
                    <a:lnTo>
                      <a:pt x="2483" y="872"/>
                    </a:lnTo>
                    <a:lnTo>
                      <a:pt x="2322" y="901"/>
                    </a:lnTo>
                    <a:lnTo>
                      <a:pt x="2168" y="916"/>
                    </a:lnTo>
                    <a:lnTo>
                      <a:pt x="2007" y="923"/>
                    </a:lnTo>
                    <a:lnTo>
                      <a:pt x="1853" y="931"/>
                    </a:lnTo>
                    <a:lnTo>
                      <a:pt x="1853" y="931"/>
                    </a:lnTo>
                    <a:lnTo>
                      <a:pt x="1670" y="923"/>
                    </a:lnTo>
                    <a:lnTo>
                      <a:pt x="1487" y="909"/>
                    </a:lnTo>
                    <a:lnTo>
                      <a:pt x="1304" y="887"/>
                    </a:lnTo>
                    <a:lnTo>
                      <a:pt x="1121" y="857"/>
                    </a:lnTo>
                    <a:lnTo>
                      <a:pt x="938" y="814"/>
                    </a:lnTo>
                    <a:lnTo>
                      <a:pt x="755" y="762"/>
                    </a:lnTo>
                    <a:lnTo>
                      <a:pt x="579" y="696"/>
                    </a:lnTo>
                    <a:lnTo>
                      <a:pt x="403" y="630"/>
                    </a:lnTo>
                    <a:lnTo>
                      <a:pt x="403" y="630"/>
                    </a:lnTo>
                    <a:lnTo>
                      <a:pt x="345" y="609"/>
                    </a:lnTo>
                    <a:lnTo>
                      <a:pt x="286" y="601"/>
                    </a:lnTo>
                    <a:lnTo>
                      <a:pt x="286" y="601"/>
                    </a:lnTo>
                    <a:lnTo>
                      <a:pt x="242" y="609"/>
                    </a:lnTo>
                    <a:lnTo>
                      <a:pt x="198" y="616"/>
                    </a:lnTo>
                    <a:lnTo>
                      <a:pt x="162" y="638"/>
                    </a:lnTo>
                    <a:lnTo>
                      <a:pt x="125" y="660"/>
                    </a:lnTo>
                    <a:lnTo>
                      <a:pt x="89" y="689"/>
                    </a:lnTo>
                    <a:lnTo>
                      <a:pt x="59" y="718"/>
                    </a:lnTo>
                    <a:lnTo>
                      <a:pt x="37" y="755"/>
                    </a:lnTo>
                    <a:lnTo>
                      <a:pt x="23" y="799"/>
                    </a:lnTo>
                    <a:lnTo>
                      <a:pt x="8" y="835"/>
                    </a:lnTo>
                    <a:lnTo>
                      <a:pt x="1" y="872"/>
                    </a:lnTo>
                    <a:lnTo>
                      <a:pt x="8" y="916"/>
                    </a:lnTo>
                    <a:lnTo>
                      <a:pt x="15" y="953"/>
                    </a:lnTo>
                    <a:lnTo>
                      <a:pt x="30" y="989"/>
                    </a:lnTo>
                    <a:lnTo>
                      <a:pt x="59" y="1019"/>
                    </a:lnTo>
                    <a:lnTo>
                      <a:pt x="96" y="1048"/>
                    </a:lnTo>
                    <a:lnTo>
                      <a:pt x="140" y="1077"/>
                    </a:lnTo>
                    <a:lnTo>
                      <a:pt x="140" y="1077"/>
                    </a:lnTo>
                    <a:lnTo>
                      <a:pt x="352" y="1158"/>
                    </a:lnTo>
                    <a:lnTo>
                      <a:pt x="565" y="1231"/>
                    </a:lnTo>
                    <a:lnTo>
                      <a:pt x="777" y="1297"/>
                    </a:lnTo>
                    <a:lnTo>
                      <a:pt x="997" y="1348"/>
                    </a:lnTo>
                    <a:lnTo>
                      <a:pt x="1209" y="1385"/>
                    </a:lnTo>
                    <a:lnTo>
                      <a:pt x="1429" y="1414"/>
                    </a:lnTo>
                    <a:lnTo>
                      <a:pt x="1648" y="1436"/>
                    </a:lnTo>
                    <a:lnTo>
                      <a:pt x="1861" y="1436"/>
                    </a:lnTo>
                    <a:lnTo>
                      <a:pt x="1861" y="1436"/>
                    </a:lnTo>
                    <a:lnTo>
                      <a:pt x="2044" y="1436"/>
                    </a:lnTo>
                    <a:lnTo>
                      <a:pt x="2227" y="1421"/>
                    </a:lnTo>
                    <a:lnTo>
                      <a:pt x="2402" y="1407"/>
                    </a:lnTo>
                    <a:lnTo>
                      <a:pt x="2585" y="1377"/>
                    </a:lnTo>
                    <a:lnTo>
                      <a:pt x="2761" y="1341"/>
                    </a:lnTo>
                    <a:lnTo>
                      <a:pt x="2937" y="1297"/>
                    </a:lnTo>
                    <a:lnTo>
                      <a:pt x="3113" y="1246"/>
                    </a:lnTo>
                    <a:lnTo>
                      <a:pt x="3281" y="1187"/>
                    </a:lnTo>
                    <a:lnTo>
                      <a:pt x="3449" y="1121"/>
                    </a:lnTo>
                    <a:lnTo>
                      <a:pt x="3618" y="1041"/>
                    </a:lnTo>
                    <a:lnTo>
                      <a:pt x="3786" y="960"/>
                    </a:lnTo>
                    <a:lnTo>
                      <a:pt x="3947" y="872"/>
                    </a:lnTo>
                    <a:lnTo>
                      <a:pt x="4108" y="770"/>
                    </a:lnTo>
                    <a:lnTo>
                      <a:pt x="4262" y="667"/>
                    </a:lnTo>
                    <a:lnTo>
                      <a:pt x="4416" y="550"/>
                    </a:lnTo>
                    <a:lnTo>
                      <a:pt x="4570" y="433"/>
                    </a:lnTo>
                    <a:lnTo>
                      <a:pt x="4570" y="433"/>
                    </a:lnTo>
                    <a:lnTo>
                      <a:pt x="4599" y="396"/>
                    </a:lnTo>
                    <a:lnTo>
                      <a:pt x="4628" y="360"/>
                    </a:lnTo>
                    <a:lnTo>
                      <a:pt x="4643" y="330"/>
                    </a:lnTo>
                    <a:lnTo>
                      <a:pt x="4650" y="294"/>
                    </a:lnTo>
                    <a:lnTo>
                      <a:pt x="4658" y="257"/>
                    </a:lnTo>
                    <a:lnTo>
                      <a:pt x="4650" y="220"/>
                    </a:lnTo>
                    <a:lnTo>
                      <a:pt x="4643" y="184"/>
                    </a:lnTo>
                    <a:lnTo>
                      <a:pt x="4628" y="147"/>
                    </a:lnTo>
                    <a:lnTo>
                      <a:pt x="4606" y="118"/>
                    </a:lnTo>
                    <a:lnTo>
                      <a:pt x="4584" y="89"/>
                    </a:lnTo>
                    <a:lnTo>
                      <a:pt x="4555" y="67"/>
                    </a:lnTo>
                    <a:lnTo>
                      <a:pt x="4518" y="45"/>
                    </a:lnTo>
                    <a:lnTo>
                      <a:pt x="4489" y="23"/>
                    </a:lnTo>
                    <a:lnTo>
                      <a:pt x="4453" y="8"/>
                    </a:lnTo>
                    <a:lnTo>
                      <a:pt x="4416" y="1"/>
                    </a:lnTo>
                    <a:lnTo>
                      <a:pt x="43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2"/>
              <p:cNvSpPr/>
              <p:nvPr/>
            </p:nvSpPr>
            <p:spPr>
              <a:xfrm>
                <a:off x="4680300" y="1660250"/>
                <a:ext cx="56950" cy="65375"/>
              </a:xfrm>
              <a:custGeom>
                <a:rect b="b" l="l" r="r" t="t"/>
                <a:pathLst>
                  <a:path extrusionOk="0" h="2615" w="2278">
                    <a:moveTo>
                      <a:pt x="1552" y="0"/>
                    </a:moveTo>
                    <a:lnTo>
                      <a:pt x="1457" y="7"/>
                    </a:lnTo>
                    <a:lnTo>
                      <a:pt x="1362" y="15"/>
                    </a:lnTo>
                    <a:lnTo>
                      <a:pt x="1260" y="37"/>
                    </a:lnTo>
                    <a:lnTo>
                      <a:pt x="1164" y="59"/>
                    </a:lnTo>
                    <a:lnTo>
                      <a:pt x="1062" y="88"/>
                    </a:lnTo>
                    <a:lnTo>
                      <a:pt x="967" y="125"/>
                    </a:lnTo>
                    <a:lnTo>
                      <a:pt x="769" y="205"/>
                    </a:lnTo>
                    <a:lnTo>
                      <a:pt x="579" y="300"/>
                    </a:lnTo>
                    <a:lnTo>
                      <a:pt x="403" y="403"/>
                    </a:lnTo>
                    <a:lnTo>
                      <a:pt x="242" y="505"/>
                    </a:lnTo>
                    <a:lnTo>
                      <a:pt x="110" y="600"/>
                    </a:lnTo>
                    <a:lnTo>
                      <a:pt x="73" y="630"/>
                    </a:lnTo>
                    <a:lnTo>
                      <a:pt x="44" y="666"/>
                    </a:lnTo>
                    <a:lnTo>
                      <a:pt x="22" y="703"/>
                    </a:lnTo>
                    <a:lnTo>
                      <a:pt x="8" y="747"/>
                    </a:lnTo>
                    <a:lnTo>
                      <a:pt x="0" y="784"/>
                    </a:lnTo>
                    <a:lnTo>
                      <a:pt x="0" y="827"/>
                    </a:lnTo>
                    <a:lnTo>
                      <a:pt x="0" y="871"/>
                    </a:lnTo>
                    <a:lnTo>
                      <a:pt x="15" y="908"/>
                    </a:lnTo>
                    <a:lnTo>
                      <a:pt x="29" y="945"/>
                    </a:lnTo>
                    <a:lnTo>
                      <a:pt x="44" y="981"/>
                    </a:lnTo>
                    <a:lnTo>
                      <a:pt x="66" y="1011"/>
                    </a:lnTo>
                    <a:lnTo>
                      <a:pt x="95" y="1040"/>
                    </a:lnTo>
                    <a:lnTo>
                      <a:pt x="125" y="1062"/>
                    </a:lnTo>
                    <a:lnTo>
                      <a:pt x="161" y="1084"/>
                    </a:lnTo>
                    <a:lnTo>
                      <a:pt x="198" y="1091"/>
                    </a:lnTo>
                    <a:lnTo>
                      <a:pt x="234" y="1098"/>
                    </a:lnTo>
                    <a:lnTo>
                      <a:pt x="264" y="1091"/>
                    </a:lnTo>
                    <a:lnTo>
                      <a:pt x="300" y="1084"/>
                    </a:lnTo>
                    <a:lnTo>
                      <a:pt x="337" y="1069"/>
                    </a:lnTo>
                    <a:lnTo>
                      <a:pt x="366" y="1047"/>
                    </a:lnTo>
                    <a:lnTo>
                      <a:pt x="535" y="923"/>
                    </a:lnTo>
                    <a:lnTo>
                      <a:pt x="710" y="813"/>
                    </a:lnTo>
                    <a:lnTo>
                      <a:pt x="886" y="710"/>
                    </a:lnTo>
                    <a:lnTo>
                      <a:pt x="1077" y="622"/>
                    </a:lnTo>
                    <a:lnTo>
                      <a:pt x="1157" y="586"/>
                    </a:lnTo>
                    <a:lnTo>
                      <a:pt x="1267" y="542"/>
                    </a:lnTo>
                    <a:lnTo>
                      <a:pt x="1384" y="513"/>
                    </a:lnTo>
                    <a:lnTo>
                      <a:pt x="1443" y="505"/>
                    </a:lnTo>
                    <a:lnTo>
                      <a:pt x="1494" y="498"/>
                    </a:lnTo>
                    <a:lnTo>
                      <a:pt x="1538" y="498"/>
                    </a:lnTo>
                    <a:lnTo>
                      <a:pt x="1582" y="513"/>
                    </a:lnTo>
                    <a:lnTo>
                      <a:pt x="1626" y="527"/>
                    </a:lnTo>
                    <a:lnTo>
                      <a:pt x="1655" y="549"/>
                    </a:lnTo>
                    <a:lnTo>
                      <a:pt x="1684" y="579"/>
                    </a:lnTo>
                    <a:lnTo>
                      <a:pt x="1706" y="600"/>
                    </a:lnTo>
                    <a:lnTo>
                      <a:pt x="1728" y="630"/>
                    </a:lnTo>
                    <a:lnTo>
                      <a:pt x="1743" y="666"/>
                    </a:lnTo>
                    <a:lnTo>
                      <a:pt x="1757" y="732"/>
                    </a:lnTo>
                    <a:lnTo>
                      <a:pt x="1765" y="798"/>
                    </a:lnTo>
                    <a:lnTo>
                      <a:pt x="1750" y="871"/>
                    </a:lnTo>
                    <a:lnTo>
                      <a:pt x="1736" y="945"/>
                    </a:lnTo>
                    <a:lnTo>
                      <a:pt x="1714" y="1011"/>
                    </a:lnTo>
                    <a:lnTo>
                      <a:pt x="1662" y="1106"/>
                    </a:lnTo>
                    <a:lnTo>
                      <a:pt x="1604" y="1194"/>
                    </a:lnTo>
                    <a:lnTo>
                      <a:pt x="1531" y="1281"/>
                    </a:lnTo>
                    <a:lnTo>
                      <a:pt x="1450" y="1369"/>
                    </a:lnTo>
                    <a:lnTo>
                      <a:pt x="1355" y="1450"/>
                    </a:lnTo>
                    <a:lnTo>
                      <a:pt x="1252" y="1523"/>
                    </a:lnTo>
                    <a:lnTo>
                      <a:pt x="1150" y="1604"/>
                    </a:lnTo>
                    <a:lnTo>
                      <a:pt x="1040" y="1670"/>
                    </a:lnTo>
                    <a:lnTo>
                      <a:pt x="813" y="1809"/>
                    </a:lnTo>
                    <a:lnTo>
                      <a:pt x="586" y="1926"/>
                    </a:lnTo>
                    <a:lnTo>
                      <a:pt x="183" y="2138"/>
                    </a:lnTo>
                    <a:lnTo>
                      <a:pt x="147" y="2160"/>
                    </a:lnTo>
                    <a:lnTo>
                      <a:pt x="110" y="2197"/>
                    </a:lnTo>
                    <a:lnTo>
                      <a:pt x="88" y="2233"/>
                    </a:lnTo>
                    <a:lnTo>
                      <a:pt x="66" y="2270"/>
                    </a:lnTo>
                    <a:lnTo>
                      <a:pt x="59" y="2307"/>
                    </a:lnTo>
                    <a:lnTo>
                      <a:pt x="59" y="2350"/>
                    </a:lnTo>
                    <a:lnTo>
                      <a:pt x="59" y="2387"/>
                    </a:lnTo>
                    <a:lnTo>
                      <a:pt x="73" y="2424"/>
                    </a:lnTo>
                    <a:lnTo>
                      <a:pt x="88" y="2468"/>
                    </a:lnTo>
                    <a:lnTo>
                      <a:pt x="110" y="2497"/>
                    </a:lnTo>
                    <a:lnTo>
                      <a:pt x="139" y="2534"/>
                    </a:lnTo>
                    <a:lnTo>
                      <a:pt x="169" y="2563"/>
                    </a:lnTo>
                    <a:lnTo>
                      <a:pt x="198" y="2585"/>
                    </a:lnTo>
                    <a:lnTo>
                      <a:pt x="242" y="2599"/>
                    </a:lnTo>
                    <a:lnTo>
                      <a:pt x="278" y="2614"/>
                    </a:lnTo>
                    <a:lnTo>
                      <a:pt x="322" y="2614"/>
                    </a:lnTo>
                    <a:lnTo>
                      <a:pt x="381" y="2607"/>
                    </a:lnTo>
                    <a:lnTo>
                      <a:pt x="447" y="2585"/>
                    </a:lnTo>
                    <a:lnTo>
                      <a:pt x="732" y="2431"/>
                    </a:lnTo>
                    <a:lnTo>
                      <a:pt x="1055" y="2255"/>
                    </a:lnTo>
                    <a:lnTo>
                      <a:pt x="1223" y="2153"/>
                    </a:lnTo>
                    <a:lnTo>
                      <a:pt x="1384" y="2050"/>
                    </a:lnTo>
                    <a:lnTo>
                      <a:pt x="1545" y="1940"/>
                    </a:lnTo>
                    <a:lnTo>
                      <a:pt x="1699" y="1816"/>
                    </a:lnTo>
                    <a:lnTo>
                      <a:pt x="1845" y="1691"/>
                    </a:lnTo>
                    <a:lnTo>
                      <a:pt x="1970" y="1560"/>
                    </a:lnTo>
                    <a:lnTo>
                      <a:pt x="2028" y="1486"/>
                    </a:lnTo>
                    <a:lnTo>
                      <a:pt x="2080" y="1421"/>
                    </a:lnTo>
                    <a:lnTo>
                      <a:pt x="2131" y="1340"/>
                    </a:lnTo>
                    <a:lnTo>
                      <a:pt x="2168" y="1267"/>
                    </a:lnTo>
                    <a:lnTo>
                      <a:pt x="2204" y="1186"/>
                    </a:lnTo>
                    <a:lnTo>
                      <a:pt x="2233" y="1113"/>
                    </a:lnTo>
                    <a:lnTo>
                      <a:pt x="2255" y="1025"/>
                    </a:lnTo>
                    <a:lnTo>
                      <a:pt x="2270" y="945"/>
                    </a:lnTo>
                    <a:lnTo>
                      <a:pt x="2277" y="857"/>
                    </a:lnTo>
                    <a:lnTo>
                      <a:pt x="2277" y="769"/>
                    </a:lnTo>
                    <a:lnTo>
                      <a:pt x="2270" y="681"/>
                    </a:lnTo>
                    <a:lnTo>
                      <a:pt x="2255" y="586"/>
                    </a:lnTo>
                    <a:lnTo>
                      <a:pt x="2233" y="505"/>
                    </a:lnTo>
                    <a:lnTo>
                      <a:pt x="2204" y="439"/>
                    </a:lnTo>
                    <a:lnTo>
                      <a:pt x="2175" y="374"/>
                    </a:lnTo>
                    <a:lnTo>
                      <a:pt x="2146" y="315"/>
                    </a:lnTo>
                    <a:lnTo>
                      <a:pt x="2109" y="256"/>
                    </a:lnTo>
                    <a:lnTo>
                      <a:pt x="2072" y="212"/>
                    </a:lnTo>
                    <a:lnTo>
                      <a:pt x="2028" y="168"/>
                    </a:lnTo>
                    <a:lnTo>
                      <a:pt x="1984" y="132"/>
                    </a:lnTo>
                    <a:lnTo>
                      <a:pt x="1941" y="95"/>
                    </a:lnTo>
                    <a:lnTo>
                      <a:pt x="1889" y="73"/>
                    </a:lnTo>
                    <a:lnTo>
                      <a:pt x="1838" y="51"/>
                    </a:lnTo>
                    <a:lnTo>
                      <a:pt x="1787" y="29"/>
                    </a:lnTo>
                    <a:lnTo>
                      <a:pt x="1728" y="15"/>
                    </a:lnTo>
                    <a:lnTo>
                      <a:pt x="1670" y="7"/>
                    </a:lnTo>
                    <a:lnTo>
                      <a:pt x="1552" y="0"/>
                    </a:lnTo>
                    <a:close/>
                  </a:path>
                </a:pathLst>
              </a:custGeom>
              <a:solidFill>
                <a:srgbClr val="D65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2"/>
              <p:cNvSpPr/>
              <p:nvPr/>
            </p:nvSpPr>
            <p:spPr>
              <a:xfrm>
                <a:off x="4680300" y="1660250"/>
                <a:ext cx="56950" cy="65375"/>
              </a:xfrm>
              <a:custGeom>
                <a:rect b="b" l="l" r="r" t="t"/>
                <a:pathLst>
                  <a:path extrusionOk="0" fill="none" h="2615" w="2278">
                    <a:moveTo>
                      <a:pt x="1552" y="0"/>
                    </a:moveTo>
                    <a:lnTo>
                      <a:pt x="1552" y="0"/>
                    </a:lnTo>
                    <a:lnTo>
                      <a:pt x="1457" y="7"/>
                    </a:lnTo>
                    <a:lnTo>
                      <a:pt x="1362" y="15"/>
                    </a:lnTo>
                    <a:lnTo>
                      <a:pt x="1260" y="37"/>
                    </a:lnTo>
                    <a:lnTo>
                      <a:pt x="1164" y="59"/>
                    </a:lnTo>
                    <a:lnTo>
                      <a:pt x="1062" y="88"/>
                    </a:lnTo>
                    <a:lnTo>
                      <a:pt x="967" y="125"/>
                    </a:lnTo>
                    <a:lnTo>
                      <a:pt x="769" y="205"/>
                    </a:lnTo>
                    <a:lnTo>
                      <a:pt x="579" y="300"/>
                    </a:lnTo>
                    <a:lnTo>
                      <a:pt x="403" y="403"/>
                    </a:lnTo>
                    <a:lnTo>
                      <a:pt x="242" y="505"/>
                    </a:lnTo>
                    <a:lnTo>
                      <a:pt x="110" y="600"/>
                    </a:lnTo>
                    <a:lnTo>
                      <a:pt x="110" y="600"/>
                    </a:lnTo>
                    <a:lnTo>
                      <a:pt x="73" y="630"/>
                    </a:lnTo>
                    <a:lnTo>
                      <a:pt x="44" y="666"/>
                    </a:lnTo>
                    <a:lnTo>
                      <a:pt x="22" y="703"/>
                    </a:lnTo>
                    <a:lnTo>
                      <a:pt x="8" y="747"/>
                    </a:lnTo>
                    <a:lnTo>
                      <a:pt x="0" y="784"/>
                    </a:lnTo>
                    <a:lnTo>
                      <a:pt x="0" y="827"/>
                    </a:lnTo>
                    <a:lnTo>
                      <a:pt x="0" y="871"/>
                    </a:lnTo>
                    <a:lnTo>
                      <a:pt x="15" y="908"/>
                    </a:lnTo>
                    <a:lnTo>
                      <a:pt x="29" y="945"/>
                    </a:lnTo>
                    <a:lnTo>
                      <a:pt x="44" y="981"/>
                    </a:lnTo>
                    <a:lnTo>
                      <a:pt x="66" y="1011"/>
                    </a:lnTo>
                    <a:lnTo>
                      <a:pt x="95" y="1040"/>
                    </a:lnTo>
                    <a:lnTo>
                      <a:pt x="125" y="1062"/>
                    </a:lnTo>
                    <a:lnTo>
                      <a:pt x="161" y="1084"/>
                    </a:lnTo>
                    <a:lnTo>
                      <a:pt x="198" y="1091"/>
                    </a:lnTo>
                    <a:lnTo>
                      <a:pt x="234" y="1098"/>
                    </a:lnTo>
                    <a:lnTo>
                      <a:pt x="234" y="1098"/>
                    </a:lnTo>
                    <a:lnTo>
                      <a:pt x="264" y="1091"/>
                    </a:lnTo>
                    <a:lnTo>
                      <a:pt x="300" y="1084"/>
                    </a:lnTo>
                    <a:lnTo>
                      <a:pt x="337" y="1069"/>
                    </a:lnTo>
                    <a:lnTo>
                      <a:pt x="366" y="1047"/>
                    </a:lnTo>
                    <a:lnTo>
                      <a:pt x="366" y="1047"/>
                    </a:lnTo>
                    <a:lnTo>
                      <a:pt x="535" y="923"/>
                    </a:lnTo>
                    <a:lnTo>
                      <a:pt x="710" y="813"/>
                    </a:lnTo>
                    <a:lnTo>
                      <a:pt x="886" y="710"/>
                    </a:lnTo>
                    <a:lnTo>
                      <a:pt x="1077" y="622"/>
                    </a:lnTo>
                    <a:lnTo>
                      <a:pt x="1077" y="622"/>
                    </a:lnTo>
                    <a:lnTo>
                      <a:pt x="1157" y="586"/>
                    </a:lnTo>
                    <a:lnTo>
                      <a:pt x="1267" y="542"/>
                    </a:lnTo>
                    <a:lnTo>
                      <a:pt x="1384" y="513"/>
                    </a:lnTo>
                    <a:lnTo>
                      <a:pt x="1443" y="505"/>
                    </a:lnTo>
                    <a:lnTo>
                      <a:pt x="1494" y="498"/>
                    </a:lnTo>
                    <a:lnTo>
                      <a:pt x="1494" y="498"/>
                    </a:lnTo>
                    <a:lnTo>
                      <a:pt x="1538" y="498"/>
                    </a:lnTo>
                    <a:lnTo>
                      <a:pt x="1582" y="513"/>
                    </a:lnTo>
                    <a:lnTo>
                      <a:pt x="1582" y="513"/>
                    </a:lnTo>
                    <a:lnTo>
                      <a:pt x="1626" y="527"/>
                    </a:lnTo>
                    <a:lnTo>
                      <a:pt x="1655" y="549"/>
                    </a:lnTo>
                    <a:lnTo>
                      <a:pt x="1684" y="579"/>
                    </a:lnTo>
                    <a:lnTo>
                      <a:pt x="1706" y="600"/>
                    </a:lnTo>
                    <a:lnTo>
                      <a:pt x="1728" y="630"/>
                    </a:lnTo>
                    <a:lnTo>
                      <a:pt x="1743" y="666"/>
                    </a:lnTo>
                    <a:lnTo>
                      <a:pt x="1757" y="732"/>
                    </a:lnTo>
                    <a:lnTo>
                      <a:pt x="1765" y="798"/>
                    </a:lnTo>
                    <a:lnTo>
                      <a:pt x="1750" y="871"/>
                    </a:lnTo>
                    <a:lnTo>
                      <a:pt x="1736" y="945"/>
                    </a:lnTo>
                    <a:lnTo>
                      <a:pt x="1714" y="1011"/>
                    </a:lnTo>
                    <a:lnTo>
                      <a:pt x="1714" y="1011"/>
                    </a:lnTo>
                    <a:lnTo>
                      <a:pt x="1662" y="1106"/>
                    </a:lnTo>
                    <a:lnTo>
                      <a:pt x="1604" y="1194"/>
                    </a:lnTo>
                    <a:lnTo>
                      <a:pt x="1531" y="1281"/>
                    </a:lnTo>
                    <a:lnTo>
                      <a:pt x="1450" y="1369"/>
                    </a:lnTo>
                    <a:lnTo>
                      <a:pt x="1355" y="1450"/>
                    </a:lnTo>
                    <a:lnTo>
                      <a:pt x="1252" y="1523"/>
                    </a:lnTo>
                    <a:lnTo>
                      <a:pt x="1150" y="1604"/>
                    </a:lnTo>
                    <a:lnTo>
                      <a:pt x="1040" y="1670"/>
                    </a:lnTo>
                    <a:lnTo>
                      <a:pt x="813" y="1809"/>
                    </a:lnTo>
                    <a:lnTo>
                      <a:pt x="586" y="1926"/>
                    </a:lnTo>
                    <a:lnTo>
                      <a:pt x="183" y="2138"/>
                    </a:lnTo>
                    <a:lnTo>
                      <a:pt x="183" y="2138"/>
                    </a:lnTo>
                    <a:lnTo>
                      <a:pt x="147" y="2160"/>
                    </a:lnTo>
                    <a:lnTo>
                      <a:pt x="110" y="2197"/>
                    </a:lnTo>
                    <a:lnTo>
                      <a:pt x="88" y="2233"/>
                    </a:lnTo>
                    <a:lnTo>
                      <a:pt x="66" y="2270"/>
                    </a:lnTo>
                    <a:lnTo>
                      <a:pt x="59" y="2307"/>
                    </a:lnTo>
                    <a:lnTo>
                      <a:pt x="59" y="2350"/>
                    </a:lnTo>
                    <a:lnTo>
                      <a:pt x="59" y="2387"/>
                    </a:lnTo>
                    <a:lnTo>
                      <a:pt x="73" y="2424"/>
                    </a:lnTo>
                    <a:lnTo>
                      <a:pt x="88" y="2468"/>
                    </a:lnTo>
                    <a:lnTo>
                      <a:pt x="110" y="2497"/>
                    </a:lnTo>
                    <a:lnTo>
                      <a:pt x="139" y="2534"/>
                    </a:lnTo>
                    <a:lnTo>
                      <a:pt x="169" y="2563"/>
                    </a:lnTo>
                    <a:lnTo>
                      <a:pt x="198" y="2585"/>
                    </a:lnTo>
                    <a:lnTo>
                      <a:pt x="242" y="2599"/>
                    </a:lnTo>
                    <a:lnTo>
                      <a:pt x="278" y="2614"/>
                    </a:lnTo>
                    <a:lnTo>
                      <a:pt x="322" y="2614"/>
                    </a:lnTo>
                    <a:lnTo>
                      <a:pt x="322" y="2614"/>
                    </a:lnTo>
                    <a:lnTo>
                      <a:pt x="381" y="2607"/>
                    </a:lnTo>
                    <a:lnTo>
                      <a:pt x="447" y="2585"/>
                    </a:lnTo>
                    <a:lnTo>
                      <a:pt x="447" y="2585"/>
                    </a:lnTo>
                    <a:lnTo>
                      <a:pt x="732" y="2431"/>
                    </a:lnTo>
                    <a:lnTo>
                      <a:pt x="1055" y="2255"/>
                    </a:lnTo>
                    <a:lnTo>
                      <a:pt x="1223" y="2153"/>
                    </a:lnTo>
                    <a:lnTo>
                      <a:pt x="1384" y="2050"/>
                    </a:lnTo>
                    <a:lnTo>
                      <a:pt x="1545" y="1940"/>
                    </a:lnTo>
                    <a:lnTo>
                      <a:pt x="1699" y="1816"/>
                    </a:lnTo>
                    <a:lnTo>
                      <a:pt x="1845" y="1691"/>
                    </a:lnTo>
                    <a:lnTo>
                      <a:pt x="1970" y="1560"/>
                    </a:lnTo>
                    <a:lnTo>
                      <a:pt x="2028" y="1486"/>
                    </a:lnTo>
                    <a:lnTo>
                      <a:pt x="2080" y="1421"/>
                    </a:lnTo>
                    <a:lnTo>
                      <a:pt x="2131" y="1340"/>
                    </a:lnTo>
                    <a:lnTo>
                      <a:pt x="2168" y="1267"/>
                    </a:lnTo>
                    <a:lnTo>
                      <a:pt x="2204" y="1186"/>
                    </a:lnTo>
                    <a:lnTo>
                      <a:pt x="2233" y="1113"/>
                    </a:lnTo>
                    <a:lnTo>
                      <a:pt x="2255" y="1025"/>
                    </a:lnTo>
                    <a:lnTo>
                      <a:pt x="2270" y="945"/>
                    </a:lnTo>
                    <a:lnTo>
                      <a:pt x="2277" y="857"/>
                    </a:lnTo>
                    <a:lnTo>
                      <a:pt x="2277" y="769"/>
                    </a:lnTo>
                    <a:lnTo>
                      <a:pt x="2270" y="681"/>
                    </a:lnTo>
                    <a:lnTo>
                      <a:pt x="2255" y="586"/>
                    </a:lnTo>
                    <a:lnTo>
                      <a:pt x="2255" y="586"/>
                    </a:lnTo>
                    <a:lnTo>
                      <a:pt x="2233" y="505"/>
                    </a:lnTo>
                    <a:lnTo>
                      <a:pt x="2204" y="439"/>
                    </a:lnTo>
                    <a:lnTo>
                      <a:pt x="2175" y="374"/>
                    </a:lnTo>
                    <a:lnTo>
                      <a:pt x="2146" y="315"/>
                    </a:lnTo>
                    <a:lnTo>
                      <a:pt x="2109" y="256"/>
                    </a:lnTo>
                    <a:lnTo>
                      <a:pt x="2072" y="212"/>
                    </a:lnTo>
                    <a:lnTo>
                      <a:pt x="2028" y="168"/>
                    </a:lnTo>
                    <a:lnTo>
                      <a:pt x="1984" y="132"/>
                    </a:lnTo>
                    <a:lnTo>
                      <a:pt x="1941" y="95"/>
                    </a:lnTo>
                    <a:lnTo>
                      <a:pt x="1889" y="73"/>
                    </a:lnTo>
                    <a:lnTo>
                      <a:pt x="1838" y="51"/>
                    </a:lnTo>
                    <a:lnTo>
                      <a:pt x="1787" y="29"/>
                    </a:lnTo>
                    <a:lnTo>
                      <a:pt x="1728" y="15"/>
                    </a:lnTo>
                    <a:lnTo>
                      <a:pt x="1670" y="7"/>
                    </a:lnTo>
                    <a:lnTo>
                      <a:pt x="155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2"/>
              <p:cNvSpPr/>
              <p:nvPr/>
            </p:nvSpPr>
            <p:spPr>
              <a:xfrm>
                <a:off x="5444725" y="2823350"/>
                <a:ext cx="56400" cy="81475"/>
              </a:xfrm>
              <a:custGeom>
                <a:rect b="b" l="l" r="r" t="t"/>
                <a:pathLst>
                  <a:path extrusionOk="0" h="3259" w="2256">
                    <a:moveTo>
                      <a:pt x="989" y="0"/>
                    </a:moveTo>
                    <a:lnTo>
                      <a:pt x="901" y="8"/>
                    </a:lnTo>
                    <a:lnTo>
                      <a:pt x="805" y="22"/>
                    </a:lnTo>
                    <a:lnTo>
                      <a:pt x="710" y="44"/>
                    </a:lnTo>
                    <a:lnTo>
                      <a:pt x="608" y="81"/>
                    </a:lnTo>
                    <a:lnTo>
                      <a:pt x="564" y="103"/>
                    </a:lnTo>
                    <a:lnTo>
                      <a:pt x="527" y="140"/>
                    </a:lnTo>
                    <a:lnTo>
                      <a:pt x="491" y="169"/>
                    </a:lnTo>
                    <a:lnTo>
                      <a:pt x="469" y="213"/>
                    </a:lnTo>
                    <a:lnTo>
                      <a:pt x="454" y="249"/>
                    </a:lnTo>
                    <a:lnTo>
                      <a:pt x="439" y="293"/>
                    </a:lnTo>
                    <a:lnTo>
                      <a:pt x="439" y="337"/>
                    </a:lnTo>
                    <a:lnTo>
                      <a:pt x="439" y="381"/>
                    </a:lnTo>
                    <a:lnTo>
                      <a:pt x="447" y="425"/>
                    </a:lnTo>
                    <a:lnTo>
                      <a:pt x="461" y="469"/>
                    </a:lnTo>
                    <a:lnTo>
                      <a:pt x="483" y="506"/>
                    </a:lnTo>
                    <a:lnTo>
                      <a:pt x="505" y="535"/>
                    </a:lnTo>
                    <a:lnTo>
                      <a:pt x="535" y="564"/>
                    </a:lnTo>
                    <a:lnTo>
                      <a:pt x="571" y="586"/>
                    </a:lnTo>
                    <a:lnTo>
                      <a:pt x="608" y="594"/>
                    </a:lnTo>
                    <a:lnTo>
                      <a:pt x="652" y="601"/>
                    </a:lnTo>
                    <a:lnTo>
                      <a:pt x="696" y="594"/>
                    </a:lnTo>
                    <a:lnTo>
                      <a:pt x="747" y="579"/>
                    </a:lnTo>
                    <a:lnTo>
                      <a:pt x="805" y="557"/>
                    </a:lnTo>
                    <a:lnTo>
                      <a:pt x="857" y="550"/>
                    </a:lnTo>
                    <a:lnTo>
                      <a:pt x="908" y="535"/>
                    </a:lnTo>
                    <a:lnTo>
                      <a:pt x="967" y="535"/>
                    </a:lnTo>
                    <a:lnTo>
                      <a:pt x="1047" y="542"/>
                    </a:lnTo>
                    <a:lnTo>
                      <a:pt x="1128" y="564"/>
                    </a:lnTo>
                    <a:lnTo>
                      <a:pt x="1208" y="594"/>
                    </a:lnTo>
                    <a:lnTo>
                      <a:pt x="1281" y="637"/>
                    </a:lnTo>
                    <a:lnTo>
                      <a:pt x="1347" y="689"/>
                    </a:lnTo>
                    <a:lnTo>
                      <a:pt x="1413" y="755"/>
                    </a:lnTo>
                    <a:lnTo>
                      <a:pt x="1464" y="821"/>
                    </a:lnTo>
                    <a:lnTo>
                      <a:pt x="1516" y="901"/>
                    </a:lnTo>
                    <a:lnTo>
                      <a:pt x="1589" y="1033"/>
                    </a:lnTo>
                    <a:lnTo>
                      <a:pt x="1640" y="1165"/>
                    </a:lnTo>
                    <a:lnTo>
                      <a:pt x="1662" y="1231"/>
                    </a:lnTo>
                    <a:lnTo>
                      <a:pt x="1677" y="1296"/>
                    </a:lnTo>
                    <a:lnTo>
                      <a:pt x="1691" y="1362"/>
                    </a:lnTo>
                    <a:lnTo>
                      <a:pt x="1699" y="1428"/>
                    </a:lnTo>
                    <a:lnTo>
                      <a:pt x="1699" y="1494"/>
                    </a:lnTo>
                    <a:lnTo>
                      <a:pt x="1691" y="1567"/>
                    </a:lnTo>
                    <a:lnTo>
                      <a:pt x="1677" y="1633"/>
                    </a:lnTo>
                    <a:lnTo>
                      <a:pt x="1655" y="1699"/>
                    </a:lnTo>
                    <a:lnTo>
                      <a:pt x="1633" y="1765"/>
                    </a:lnTo>
                    <a:lnTo>
                      <a:pt x="1596" y="1831"/>
                    </a:lnTo>
                    <a:lnTo>
                      <a:pt x="1552" y="1897"/>
                    </a:lnTo>
                    <a:lnTo>
                      <a:pt x="1501" y="1963"/>
                    </a:lnTo>
                    <a:lnTo>
                      <a:pt x="1435" y="2029"/>
                    </a:lnTo>
                    <a:lnTo>
                      <a:pt x="1369" y="2095"/>
                    </a:lnTo>
                    <a:lnTo>
                      <a:pt x="1296" y="2160"/>
                    </a:lnTo>
                    <a:lnTo>
                      <a:pt x="1223" y="2219"/>
                    </a:lnTo>
                    <a:lnTo>
                      <a:pt x="1062" y="2329"/>
                    </a:lnTo>
                    <a:lnTo>
                      <a:pt x="886" y="2431"/>
                    </a:lnTo>
                    <a:lnTo>
                      <a:pt x="703" y="2519"/>
                    </a:lnTo>
                    <a:lnTo>
                      <a:pt x="527" y="2600"/>
                    </a:lnTo>
                    <a:lnTo>
                      <a:pt x="168" y="2739"/>
                    </a:lnTo>
                    <a:lnTo>
                      <a:pt x="125" y="2761"/>
                    </a:lnTo>
                    <a:lnTo>
                      <a:pt x="81" y="2790"/>
                    </a:lnTo>
                    <a:lnTo>
                      <a:pt x="51" y="2827"/>
                    </a:lnTo>
                    <a:lnTo>
                      <a:pt x="29" y="2863"/>
                    </a:lnTo>
                    <a:lnTo>
                      <a:pt x="7" y="2907"/>
                    </a:lnTo>
                    <a:lnTo>
                      <a:pt x="0" y="2951"/>
                    </a:lnTo>
                    <a:lnTo>
                      <a:pt x="0" y="2995"/>
                    </a:lnTo>
                    <a:lnTo>
                      <a:pt x="0" y="3039"/>
                    </a:lnTo>
                    <a:lnTo>
                      <a:pt x="7" y="3083"/>
                    </a:lnTo>
                    <a:lnTo>
                      <a:pt x="22" y="3120"/>
                    </a:lnTo>
                    <a:lnTo>
                      <a:pt x="44" y="3156"/>
                    </a:lnTo>
                    <a:lnTo>
                      <a:pt x="66" y="3193"/>
                    </a:lnTo>
                    <a:lnTo>
                      <a:pt x="95" y="3215"/>
                    </a:lnTo>
                    <a:lnTo>
                      <a:pt x="132" y="3237"/>
                    </a:lnTo>
                    <a:lnTo>
                      <a:pt x="176" y="3251"/>
                    </a:lnTo>
                    <a:lnTo>
                      <a:pt x="220" y="3259"/>
                    </a:lnTo>
                    <a:lnTo>
                      <a:pt x="264" y="3251"/>
                    </a:lnTo>
                    <a:lnTo>
                      <a:pt x="308" y="3237"/>
                    </a:lnTo>
                    <a:lnTo>
                      <a:pt x="593" y="3127"/>
                    </a:lnTo>
                    <a:lnTo>
                      <a:pt x="754" y="3061"/>
                    </a:lnTo>
                    <a:lnTo>
                      <a:pt x="915" y="2981"/>
                    </a:lnTo>
                    <a:lnTo>
                      <a:pt x="1084" y="2900"/>
                    </a:lnTo>
                    <a:lnTo>
                      <a:pt x="1252" y="2812"/>
                    </a:lnTo>
                    <a:lnTo>
                      <a:pt x="1421" y="2717"/>
                    </a:lnTo>
                    <a:lnTo>
                      <a:pt x="1574" y="2607"/>
                    </a:lnTo>
                    <a:lnTo>
                      <a:pt x="1728" y="2497"/>
                    </a:lnTo>
                    <a:lnTo>
                      <a:pt x="1860" y="2373"/>
                    </a:lnTo>
                    <a:lnTo>
                      <a:pt x="1926" y="2314"/>
                    </a:lnTo>
                    <a:lnTo>
                      <a:pt x="1984" y="2248"/>
                    </a:lnTo>
                    <a:lnTo>
                      <a:pt x="2036" y="2175"/>
                    </a:lnTo>
                    <a:lnTo>
                      <a:pt x="2087" y="2109"/>
                    </a:lnTo>
                    <a:lnTo>
                      <a:pt x="2131" y="2036"/>
                    </a:lnTo>
                    <a:lnTo>
                      <a:pt x="2167" y="1963"/>
                    </a:lnTo>
                    <a:lnTo>
                      <a:pt x="2204" y="1890"/>
                    </a:lnTo>
                    <a:lnTo>
                      <a:pt x="2226" y="1809"/>
                    </a:lnTo>
                    <a:lnTo>
                      <a:pt x="2241" y="1728"/>
                    </a:lnTo>
                    <a:lnTo>
                      <a:pt x="2255" y="1648"/>
                    </a:lnTo>
                    <a:lnTo>
                      <a:pt x="2255" y="1560"/>
                    </a:lnTo>
                    <a:lnTo>
                      <a:pt x="2255" y="1479"/>
                    </a:lnTo>
                    <a:lnTo>
                      <a:pt x="2233" y="1355"/>
                    </a:lnTo>
                    <a:lnTo>
                      <a:pt x="2204" y="1223"/>
                    </a:lnTo>
                    <a:lnTo>
                      <a:pt x="2167" y="1099"/>
                    </a:lnTo>
                    <a:lnTo>
                      <a:pt x="2123" y="967"/>
                    </a:lnTo>
                    <a:lnTo>
                      <a:pt x="2072" y="842"/>
                    </a:lnTo>
                    <a:lnTo>
                      <a:pt x="2006" y="718"/>
                    </a:lnTo>
                    <a:lnTo>
                      <a:pt x="1933" y="601"/>
                    </a:lnTo>
                    <a:lnTo>
                      <a:pt x="1853" y="491"/>
                    </a:lnTo>
                    <a:lnTo>
                      <a:pt x="1772" y="389"/>
                    </a:lnTo>
                    <a:lnTo>
                      <a:pt x="1677" y="293"/>
                    </a:lnTo>
                    <a:lnTo>
                      <a:pt x="1574" y="213"/>
                    </a:lnTo>
                    <a:lnTo>
                      <a:pt x="1472" y="140"/>
                    </a:lnTo>
                    <a:lnTo>
                      <a:pt x="1362" y="81"/>
                    </a:lnTo>
                    <a:lnTo>
                      <a:pt x="1237" y="37"/>
                    </a:lnTo>
                    <a:lnTo>
                      <a:pt x="1179" y="22"/>
                    </a:lnTo>
                    <a:lnTo>
                      <a:pt x="1120" y="8"/>
                    </a:lnTo>
                    <a:lnTo>
                      <a:pt x="1054" y="0"/>
                    </a:lnTo>
                    <a:close/>
                  </a:path>
                </a:pathLst>
              </a:custGeom>
              <a:solidFill>
                <a:srgbClr val="D65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2"/>
              <p:cNvSpPr/>
              <p:nvPr/>
            </p:nvSpPr>
            <p:spPr>
              <a:xfrm>
                <a:off x="5444725" y="2823350"/>
                <a:ext cx="56400" cy="81475"/>
              </a:xfrm>
              <a:custGeom>
                <a:rect b="b" l="l" r="r" t="t"/>
                <a:pathLst>
                  <a:path extrusionOk="0" fill="none" h="3259" w="2256">
                    <a:moveTo>
                      <a:pt x="989" y="0"/>
                    </a:moveTo>
                    <a:lnTo>
                      <a:pt x="989" y="0"/>
                    </a:lnTo>
                    <a:lnTo>
                      <a:pt x="901" y="8"/>
                    </a:lnTo>
                    <a:lnTo>
                      <a:pt x="805" y="22"/>
                    </a:lnTo>
                    <a:lnTo>
                      <a:pt x="710" y="44"/>
                    </a:lnTo>
                    <a:lnTo>
                      <a:pt x="608" y="81"/>
                    </a:lnTo>
                    <a:lnTo>
                      <a:pt x="608" y="81"/>
                    </a:lnTo>
                    <a:lnTo>
                      <a:pt x="564" y="103"/>
                    </a:lnTo>
                    <a:lnTo>
                      <a:pt x="527" y="140"/>
                    </a:lnTo>
                    <a:lnTo>
                      <a:pt x="491" y="169"/>
                    </a:lnTo>
                    <a:lnTo>
                      <a:pt x="469" y="213"/>
                    </a:lnTo>
                    <a:lnTo>
                      <a:pt x="454" y="249"/>
                    </a:lnTo>
                    <a:lnTo>
                      <a:pt x="439" y="293"/>
                    </a:lnTo>
                    <a:lnTo>
                      <a:pt x="439" y="337"/>
                    </a:lnTo>
                    <a:lnTo>
                      <a:pt x="439" y="381"/>
                    </a:lnTo>
                    <a:lnTo>
                      <a:pt x="447" y="425"/>
                    </a:lnTo>
                    <a:lnTo>
                      <a:pt x="461" y="469"/>
                    </a:lnTo>
                    <a:lnTo>
                      <a:pt x="483" y="506"/>
                    </a:lnTo>
                    <a:lnTo>
                      <a:pt x="505" y="535"/>
                    </a:lnTo>
                    <a:lnTo>
                      <a:pt x="535" y="564"/>
                    </a:lnTo>
                    <a:lnTo>
                      <a:pt x="571" y="586"/>
                    </a:lnTo>
                    <a:lnTo>
                      <a:pt x="608" y="594"/>
                    </a:lnTo>
                    <a:lnTo>
                      <a:pt x="652" y="601"/>
                    </a:lnTo>
                    <a:lnTo>
                      <a:pt x="652" y="601"/>
                    </a:lnTo>
                    <a:lnTo>
                      <a:pt x="696" y="594"/>
                    </a:lnTo>
                    <a:lnTo>
                      <a:pt x="747" y="579"/>
                    </a:lnTo>
                    <a:lnTo>
                      <a:pt x="747" y="579"/>
                    </a:lnTo>
                    <a:lnTo>
                      <a:pt x="805" y="557"/>
                    </a:lnTo>
                    <a:lnTo>
                      <a:pt x="857" y="550"/>
                    </a:lnTo>
                    <a:lnTo>
                      <a:pt x="908" y="535"/>
                    </a:lnTo>
                    <a:lnTo>
                      <a:pt x="967" y="535"/>
                    </a:lnTo>
                    <a:lnTo>
                      <a:pt x="967" y="535"/>
                    </a:lnTo>
                    <a:lnTo>
                      <a:pt x="1047" y="542"/>
                    </a:lnTo>
                    <a:lnTo>
                      <a:pt x="1128" y="564"/>
                    </a:lnTo>
                    <a:lnTo>
                      <a:pt x="1208" y="594"/>
                    </a:lnTo>
                    <a:lnTo>
                      <a:pt x="1281" y="637"/>
                    </a:lnTo>
                    <a:lnTo>
                      <a:pt x="1347" y="689"/>
                    </a:lnTo>
                    <a:lnTo>
                      <a:pt x="1413" y="755"/>
                    </a:lnTo>
                    <a:lnTo>
                      <a:pt x="1464" y="821"/>
                    </a:lnTo>
                    <a:lnTo>
                      <a:pt x="1516" y="901"/>
                    </a:lnTo>
                    <a:lnTo>
                      <a:pt x="1516" y="901"/>
                    </a:lnTo>
                    <a:lnTo>
                      <a:pt x="1589" y="1033"/>
                    </a:lnTo>
                    <a:lnTo>
                      <a:pt x="1640" y="1165"/>
                    </a:lnTo>
                    <a:lnTo>
                      <a:pt x="1662" y="1231"/>
                    </a:lnTo>
                    <a:lnTo>
                      <a:pt x="1677" y="1296"/>
                    </a:lnTo>
                    <a:lnTo>
                      <a:pt x="1691" y="1362"/>
                    </a:lnTo>
                    <a:lnTo>
                      <a:pt x="1699" y="1428"/>
                    </a:lnTo>
                    <a:lnTo>
                      <a:pt x="1699" y="1494"/>
                    </a:lnTo>
                    <a:lnTo>
                      <a:pt x="1691" y="1567"/>
                    </a:lnTo>
                    <a:lnTo>
                      <a:pt x="1677" y="1633"/>
                    </a:lnTo>
                    <a:lnTo>
                      <a:pt x="1655" y="1699"/>
                    </a:lnTo>
                    <a:lnTo>
                      <a:pt x="1633" y="1765"/>
                    </a:lnTo>
                    <a:lnTo>
                      <a:pt x="1596" y="1831"/>
                    </a:lnTo>
                    <a:lnTo>
                      <a:pt x="1552" y="1897"/>
                    </a:lnTo>
                    <a:lnTo>
                      <a:pt x="1501" y="1963"/>
                    </a:lnTo>
                    <a:lnTo>
                      <a:pt x="1501" y="1963"/>
                    </a:lnTo>
                    <a:lnTo>
                      <a:pt x="1435" y="2029"/>
                    </a:lnTo>
                    <a:lnTo>
                      <a:pt x="1369" y="2095"/>
                    </a:lnTo>
                    <a:lnTo>
                      <a:pt x="1296" y="2160"/>
                    </a:lnTo>
                    <a:lnTo>
                      <a:pt x="1223" y="2219"/>
                    </a:lnTo>
                    <a:lnTo>
                      <a:pt x="1062" y="2329"/>
                    </a:lnTo>
                    <a:lnTo>
                      <a:pt x="886" y="2431"/>
                    </a:lnTo>
                    <a:lnTo>
                      <a:pt x="703" y="2519"/>
                    </a:lnTo>
                    <a:lnTo>
                      <a:pt x="527" y="2600"/>
                    </a:lnTo>
                    <a:lnTo>
                      <a:pt x="168" y="2739"/>
                    </a:lnTo>
                    <a:lnTo>
                      <a:pt x="168" y="2739"/>
                    </a:lnTo>
                    <a:lnTo>
                      <a:pt x="125" y="2761"/>
                    </a:lnTo>
                    <a:lnTo>
                      <a:pt x="81" y="2790"/>
                    </a:lnTo>
                    <a:lnTo>
                      <a:pt x="51" y="2827"/>
                    </a:lnTo>
                    <a:lnTo>
                      <a:pt x="29" y="2863"/>
                    </a:lnTo>
                    <a:lnTo>
                      <a:pt x="7" y="2907"/>
                    </a:lnTo>
                    <a:lnTo>
                      <a:pt x="0" y="2951"/>
                    </a:lnTo>
                    <a:lnTo>
                      <a:pt x="0" y="2995"/>
                    </a:lnTo>
                    <a:lnTo>
                      <a:pt x="0" y="3039"/>
                    </a:lnTo>
                    <a:lnTo>
                      <a:pt x="7" y="3083"/>
                    </a:lnTo>
                    <a:lnTo>
                      <a:pt x="22" y="3120"/>
                    </a:lnTo>
                    <a:lnTo>
                      <a:pt x="44" y="3156"/>
                    </a:lnTo>
                    <a:lnTo>
                      <a:pt x="66" y="3193"/>
                    </a:lnTo>
                    <a:lnTo>
                      <a:pt x="95" y="3215"/>
                    </a:lnTo>
                    <a:lnTo>
                      <a:pt x="132" y="3237"/>
                    </a:lnTo>
                    <a:lnTo>
                      <a:pt x="176" y="3251"/>
                    </a:lnTo>
                    <a:lnTo>
                      <a:pt x="220" y="3259"/>
                    </a:lnTo>
                    <a:lnTo>
                      <a:pt x="220" y="3259"/>
                    </a:lnTo>
                    <a:lnTo>
                      <a:pt x="264" y="3251"/>
                    </a:lnTo>
                    <a:lnTo>
                      <a:pt x="308" y="3237"/>
                    </a:lnTo>
                    <a:lnTo>
                      <a:pt x="308" y="3237"/>
                    </a:lnTo>
                    <a:lnTo>
                      <a:pt x="593" y="3127"/>
                    </a:lnTo>
                    <a:lnTo>
                      <a:pt x="754" y="3061"/>
                    </a:lnTo>
                    <a:lnTo>
                      <a:pt x="915" y="2981"/>
                    </a:lnTo>
                    <a:lnTo>
                      <a:pt x="1084" y="2900"/>
                    </a:lnTo>
                    <a:lnTo>
                      <a:pt x="1252" y="2812"/>
                    </a:lnTo>
                    <a:lnTo>
                      <a:pt x="1421" y="2717"/>
                    </a:lnTo>
                    <a:lnTo>
                      <a:pt x="1574" y="2607"/>
                    </a:lnTo>
                    <a:lnTo>
                      <a:pt x="1728" y="2497"/>
                    </a:lnTo>
                    <a:lnTo>
                      <a:pt x="1860" y="2373"/>
                    </a:lnTo>
                    <a:lnTo>
                      <a:pt x="1926" y="2314"/>
                    </a:lnTo>
                    <a:lnTo>
                      <a:pt x="1984" y="2248"/>
                    </a:lnTo>
                    <a:lnTo>
                      <a:pt x="2036" y="2175"/>
                    </a:lnTo>
                    <a:lnTo>
                      <a:pt x="2087" y="2109"/>
                    </a:lnTo>
                    <a:lnTo>
                      <a:pt x="2131" y="2036"/>
                    </a:lnTo>
                    <a:lnTo>
                      <a:pt x="2167" y="1963"/>
                    </a:lnTo>
                    <a:lnTo>
                      <a:pt x="2204" y="1890"/>
                    </a:lnTo>
                    <a:lnTo>
                      <a:pt x="2226" y="1809"/>
                    </a:lnTo>
                    <a:lnTo>
                      <a:pt x="2241" y="1728"/>
                    </a:lnTo>
                    <a:lnTo>
                      <a:pt x="2255" y="1648"/>
                    </a:lnTo>
                    <a:lnTo>
                      <a:pt x="2255" y="1560"/>
                    </a:lnTo>
                    <a:lnTo>
                      <a:pt x="2255" y="1479"/>
                    </a:lnTo>
                    <a:lnTo>
                      <a:pt x="2255" y="1479"/>
                    </a:lnTo>
                    <a:lnTo>
                      <a:pt x="2233" y="1355"/>
                    </a:lnTo>
                    <a:lnTo>
                      <a:pt x="2204" y="1223"/>
                    </a:lnTo>
                    <a:lnTo>
                      <a:pt x="2167" y="1099"/>
                    </a:lnTo>
                    <a:lnTo>
                      <a:pt x="2123" y="967"/>
                    </a:lnTo>
                    <a:lnTo>
                      <a:pt x="2072" y="842"/>
                    </a:lnTo>
                    <a:lnTo>
                      <a:pt x="2006" y="718"/>
                    </a:lnTo>
                    <a:lnTo>
                      <a:pt x="1933" y="601"/>
                    </a:lnTo>
                    <a:lnTo>
                      <a:pt x="1853" y="491"/>
                    </a:lnTo>
                    <a:lnTo>
                      <a:pt x="1772" y="389"/>
                    </a:lnTo>
                    <a:lnTo>
                      <a:pt x="1677" y="293"/>
                    </a:lnTo>
                    <a:lnTo>
                      <a:pt x="1574" y="213"/>
                    </a:lnTo>
                    <a:lnTo>
                      <a:pt x="1472" y="140"/>
                    </a:lnTo>
                    <a:lnTo>
                      <a:pt x="1362" y="81"/>
                    </a:lnTo>
                    <a:lnTo>
                      <a:pt x="1237" y="37"/>
                    </a:lnTo>
                    <a:lnTo>
                      <a:pt x="1179" y="22"/>
                    </a:lnTo>
                    <a:lnTo>
                      <a:pt x="1120" y="8"/>
                    </a:lnTo>
                    <a:lnTo>
                      <a:pt x="1054" y="0"/>
                    </a:lnTo>
                    <a:lnTo>
                      <a:pt x="98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2"/>
              <p:cNvSpPr/>
              <p:nvPr/>
            </p:nvSpPr>
            <p:spPr>
              <a:xfrm>
                <a:off x="5117975" y="2915800"/>
                <a:ext cx="89175" cy="35350"/>
              </a:xfrm>
              <a:custGeom>
                <a:rect b="b" l="l" r="r" t="t"/>
                <a:pathLst>
                  <a:path extrusionOk="0" h="1414" w="3567">
                    <a:moveTo>
                      <a:pt x="3266" y="0"/>
                    </a:moveTo>
                    <a:lnTo>
                      <a:pt x="3222" y="15"/>
                    </a:lnTo>
                    <a:lnTo>
                      <a:pt x="3171" y="44"/>
                    </a:lnTo>
                    <a:lnTo>
                      <a:pt x="3127" y="81"/>
                    </a:lnTo>
                    <a:lnTo>
                      <a:pt x="2988" y="220"/>
                    </a:lnTo>
                    <a:lnTo>
                      <a:pt x="2841" y="344"/>
                    </a:lnTo>
                    <a:lnTo>
                      <a:pt x="2680" y="461"/>
                    </a:lnTo>
                    <a:lnTo>
                      <a:pt x="2519" y="571"/>
                    </a:lnTo>
                    <a:lnTo>
                      <a:pt x="2351" y="659"/>
                    </a:lnTo>
                    <a:lnTo>
                      <a:pt x="2182" y="740"/>
                    </a:lnTo>
                    <a:lnTo>
                      <a:pt x="2006" y="806"/>
                    </a:lnTo>
                    <a:lnTo>
                      <a:pt x="1831" y="849"/>
                    </a:lnTo>
                    <a:lnTo>
                      <a:pt x="1648" y="886"/>
                    </a:lnTo>
                    <a:lnTo>
                      <a:pt x="1560" y="893"/>
                    </a:lnTo>
                    <a:lnTo>
                      <a:pt x="1472" y="901"/>
                    </a:lnTo>
                    <a:lnTo>
                      <a:pt x="1377" y="901"/>
                    </a:lnTo>
                    <a:lnTo>
                      <a:pt x="1289" y="893"/>
                    </a:lnTo>
                    <a:lnTo>
                      <a:pt x="1194" y="886"/>
                    </a:lnTo>
                    <a:lnTo>
                      <a:pt x="1099" y="871"/>
                    </a:lnTo>
                    <a:lnTo>
                      <a:pt x="1011" y="849"/>
                    </a:lnTo>
                    <a:lnTo>
                      <a:pt x="915" y="827"/>
                    </a:lnTo>
                    <a:lnTo>
                      <a:pt x="828" y="798"/>
                    </a:lnTo>
                    <a:lnTo>
                      <a:pt x="740" y="762"/>
                    </a:lnTo>
                    <a:lnTo>
                      <a:pt x="645" y="725"/>
                    </a:lnTo>
                    <a:lnTo>
                      <a:pt x="557" y="681"/>
                    </a:lnTo>
                    <a:lnTo>
                      <a:pt x="469" y="630"/>
                    </a:lnTo>
                    <a:lnTo>
                      <a:pt x="374" y="571"/>
                    </a:lnTo>
                    <a:lnTo>
                      <a:pt x="322" y="542"/>
                    </a:lnTo>
                    <a:lnTo>
                      <a:pt x="271" y="527"/>
                    </a:lnTo>
                    <a:lnTo>
                      <a:pt x="227" y="527"/>
                    </a:lnTo>
                    <a:lnTo>
                      <a:pt x="183" y="535"/>
                    </a:lnTo>
                    <a:lnTo>
                      <a:pt x="139" y="557"/>
                    </a:lnTo>
                    <a:lnTo>
                      <a:pt x="103" y="579"/>
                    </a:lnTo>
                    <a:lnTo>
                      <a:pt x="66" y="615"/>
                    </a:lnTo>
                    <a:lnTo>
                      <a:pt x="37" y="652"/>
                    </a:lnTo>
                    <a:lnTo>
                      <a:pt x="15" y="696"/>
                    </a:lnTo>
                    <a:lnTo>
                      <a:pt x="8" y="747"/>
                    </a:lnTo>
                    <a:lnTo>
                      <a:pt x="0" y="791"/>
                    </a:lnTo>
                    <a:lnTo>
                      <a:pt x="0" y="842"/>
                    </a:lnTo>
                    <a:lnTo>
                      <a:pt x="15" y="893"/>
                    </a:lnTo>
                    <a:lnTo>
                      <a:pt x="37" y="937"/>
                    </a:lnTo>
                    <a:lnTo>
                      <a:pt x="73" y="981"/>
                    </a:lnTo>
                    <a:lnTo>
                      <a:pt x="117" y="1018"/>
                    </a:lnTo>
                    <a:lnTo>
                      <a:pt x="220" y="1084"/>
                    </a:lnTo>
                    <a:lnTo>
                      <a:pt x="330" y="1150"/>
                    </a:lnTo>
                    <a:lnTo>
                      <a:pt x="440" y="1201"/>
                    </a:lnTo>
                    <a:lnTo>
                      <a:pt x="549" y="1252"/>
                    </a:lnTo>
                    <a:lnTo>
                      <a:pt x="659" y="1289"/>
                    </a:lnTo>
                    <a:lnTo>
                      <a:pt x="769" y="1325"/>
                    </a:lnTo>
                    <a:lnTo>
                      <a:pt x="886" y="1355"/>
                    </a:lnTo>
                    <a:lnTo>
                      <a:pt x="996" y="1377"/>
                    </a:lnTo>
                    <a:lnTo>
                      <a:pt x="1106" y="1399"/>
                    </a:lnTo>
                    <a:lnTo>
                      <a:pt x="1223" y="1413"/>
                    </a:lnTo>
                    <a:lnTo>
                      <a:pt x="1560" y="1413"/>
                    </a:lnTo>
                    <a:lnTo>
                      <a:pt x="1670" y="1399"/>
                    </a:lnTo>
                    <a:lnTo>
                      <a:pt x="1787" y="1384"/>
                    </a:lnTo>
                    <a:lnTo>
                      <a:pt x="1897" y="1369"/>
                    </a:lnTo>
                    <a:lnTo>
                      <a:pt x="2006" y="1340"/>
                    </a:lnTo>
                    <a:lnTo>
                      <a:pt x="2116" y="1311"/>
                    </a:lnTo>
                    <a:lnTo>
                      <a:pt x="2226" y="1274"/>
                    </a:lnTo>
                    <a:lnTo>
                      <a:pt x="2336" y="1238"/>
                    </a:lnTo>
                    <a:lnTo>
                      <a:pt x="2438" y="1194"/>
                    </a:lnTo>
                    <a:lnTo>
                      <a:pt x="2541" y="1142"/>
                    </a:lnTo>
                    <a:lnTo>
                      <a:pt x="2651" y="1091"/>
                    </a:lnTo>
                    <a:lnTo>
                      <a:pt x="2753" y="1032"/>
                    </a:lnTo>
                    <a:lnTo>
                      <a:pt x="2951" y="908"/>
                    </a:lnTo>
                    <a:lnTo>
                      <a:pt x="3141" y="769"/>
                    </a:lnTo>
                    <a:lnTo>
                      <a:pt x="3324" y="615"/>
                    </a:lnTo>
                    <a:lnTo>
                      <a:pt x="3493" y="447"/>
                    </a:lnTo>
                    <a:lnTo>
                      <a:pt x="3529" y="395"/>
                    </a:lnTo>
                    <a:lnTo>
                      <a:pt x="3559" y="352"/>
                    </a:lnTo>
                    <a:lnTo>
                      <a:pt x="3566" y="300"/>
                    </a:lnTo>
                    <a:lnTo>
                      <a:pt x="3566" y="249"/>
                    </a:lnTo>
                    <a:lnTo>
                      <a:pt x="3559" y="205"/>
                    </a:lnTo>
                    <a:lnTo>
                      <a:pt x="3544" y="161"/>
                    </a:lnTo>
                    <a:lnTo>
                      <a:pt x="3515" y="117"/>
                    </a:lnTo>
                    <a:lnTo>
                      <a:pt x="3486" y="81"/>
                    </a:lnTo>
                    <a:lnTo>
                      <a:pt x="3449" y="51"/>
                    </a:lnTo>
                    <a:lnTo>
                      <a:pt x="3405" y="29"/>
                    </a:lnTo>
                    <a:lnTo>
                      <a:pt x="3361" y="7"/>
                    </a:lnTo>
                    <a:lnTo>
                      <a:pt x="3317" y="0"/>
                    </a:lnTo>
                    <a:close/>
                  </a:path>
                </a:pathLst>
              </a:custGeom>
              <a:solidFill>
                <a:srgbClr val="CE52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2"/>
              <p:cNvSpPr/>
              <p:nvPr/>
            </p:nvSpPr>
            <p:spPr>
              <a:xfrm>
                <a:off x="4350425" y="1687525"/>
                <a:ext cx="103825" cy="38450"/>
              </a:xfrm>
              <a:custGeom>
                <a:rect b="b" l="l" r="r" t="t"/>
                <a:pathLst>
                  <a:path extrusionOk="0" h="1538" w="4153">
                    <a:moveTo>
                      <a:pt x="3896" y="0"/>
                    </a:moveTo>
                    <a:lnTo>
                      <a:pt x="3852" y="7"/>
                    </a:lnTo>
                    <a:lnTo>
                      <a:pt x="3808" y="22"/>
                    </a:lnTo>
                    <a:lnTo>
                      <a:pt x="3764" y="44"/>
                    </a:lnTo>
                    <a:lnTo>
                      <a:pt x="3720" y="88"/>
                    </a:lnTo>
                    <a:lnTo>
                      <a:pt x="3640" y="183"/>
                    </a:lnTo>
                    <a:lnTo>
                      <a:pt x="3552" y="278"/>
                    </a:lnTo>
                    <a:lnTo>
                      <a:pt x="3464" y="366"/>
                    </a:lnTo>
                    <a:lnTo>
                      <a:pt x="3376" y="447"/>
                    </a:lnTo>
                    <a:lnTo>
                      <a:pt x="3281" y="527"/>
                    </a:lnTo>
                    <a:lnTo>
                      <a:pt x="3186" y="593"/>
                    </a:lnTo>
                    <a:lnTo>
                      <a:pt x="3091" y="659"/>
                    </a:lnTo>
                    <a:lnTo>
                      <a:pt x="2988" y="718"/>
                    </a:lnTo>
                    <a:lnTo>
                      <a:pt x="2886" y="776"/>
                    </a:lnTo>
                    <a:lnTo>
                      <a:pt x="2783" y="827"/>
                    </a:lnTo>
                    <a:lnTo>
                      <a:pt x="2681" y="871"/>
                    </a:lnTo>
                    <a:lnTo>
                      <a:pt x="2571" y="908"/>
                    </a:lnTo>
                    <a:lnTo>
                      <a:pt x="2468" y="937"/>
                    </a:lnTo>
                    <a:lnTo>
                      <a:pt x="2359" y="967"/>
                    </a:lnTo>
                    <a:lnTo>
                      <a:pt x="2249" y="989"/>
                    </a:lnTo>
                    <a:lnTo>
                      <a:pt x="2139" y="1003"/>
                    </a:lnTo>
                    <a:lnTo>
                      <a:pt x="2022" y="1018"/>
                    </a:lnTo>
                    <a:lnTo>
                      <a:pt x="1912" y="1025"/>
                    </a:lnTo>
                    <a:lnTo>
                      <a:pt x="1802" y="1018"/>
                    </a:lnTo>
                    <a:lnTo>
                      <a:pt x="1685" y="1018"/>
                    </a:lnTo>
                    <a:lnTo>
                      <a:pt x="1575" y="1003"/>
                    </a:lnTo>
                    <a:lnTo>
                      <a:pt x="1465" y="989"/>
                    </a:lnTo>
                    <a:lnTo>
                      <a:pt x="1348" y="967"/>
                    </a:lnTo>
                    <a:lnTo>
                      <a:pt x="1238" y="937"/>
                    </a:lnTo>
                    <a:lnTo>
                      <a:pt x="1128" y="901"/>
                    </a:lnTo>
                    <a:lnTo>
                      <a:pt x="1011" y="857"/>
                    </a:lnTo>
                    <a:lnTo>
                      <a:pt x="901" y="813"/>
                    </a:lnTo>
                    <a:lnTo>
                      <a:pt x="792" y="762"/>
                    </a:lnTo>
                    <a:lnTo>
                      <a:pt x="689" y="703"/>
                    </a:lnTo>
                    <a:lnTo>
                      <a:pt x="579" y="644"/>
                    </a:lnTo>
                    <a:lnTo>
                      <a:pt x="469" y="571"/>
                    </a:lnTo>
                    <a:lnTo>
                      <a:pt x="367" y="498"/>
                    </a:lnTo>
                    <a:lnTo>
                      <a:pt x="316" y="469"/>
                    </a:lnTo>
                    <a:lnTo>
                      <a:pt x="272" y="454"/>
                    </a:lnTo>
                    <a:lnTo>
                      <a:pt x="221" y="447"/>
                    </a:lnTo>
                    <a:lnTo>
                      <a:pt x="177" y="454"/>
                    </a:lnTo>
                    <a:lnTo>
                      <a:pt x="140" y="476"/>
                    </a:lnTo>
                    <a:lnTo>
                      <a:pt x="96" y="498"/>
                    </a:lnTo>
                    <a:lnTo>
                      <a:pt x="67" y="535"/>
                    </a:lnTo>
                    <a:lnTo>
                      <a:pt x="37" y="571"/>
                    </a:lnTo>
                    <a:lnTo>
                      <a:pt x="16" y="615"/>
                    </a:lnTo>
                    <a:lnTo>
                      <a:pt x="1" y="666"/>
                    </a:lnTo>
                    <a:lnTo>
                      <a:pt x="1" y="718"/>
                    </a:lnTo>
                    <a:lnTo>
                      <a:pt x="1" y="762"/>
                    </a:lnTo>
                    <a:lnTo>
                      <a:pt x="8" y="813"/>
                    </a:lnTo>
                    <a:lnTo>
                      <a:pt x="30" y="864"/>
                    </a:lnTo>
                    <a:lnTo>
                      <a:pt x="67" y="908"/>
                    </a:lnTo>
                    <a:lnTo>
                      <a:pt x="111" y="945"/>
                    </a:lnTo>
                    <a:lnTo>
                      <a:pt x="228" y="1032"/>
                    </a:lnTo>
                    <a:lnTo>
                      <a:pt x="352" y="1113"/>
                    </a:lnTo>
                    <a:lnTo>
                      <a:pt x="477" y="1186"/>
                    </a:lnTo>
                    <a:lnTo>
                      <a:pt x="601" y="1245"/>
                    </a:lnTo>
                    <a:lnTo>
                      <a:pt x="733" y="1311"/>
                    </a:lnTo>
                    <a:lnTo>
                      <a:pt x="858" y="1362"/>
                    </a:lnTo>
                    <a:lnTo>
                      <a:pt x="989" y="1406"/>
                    </a:lnTo>
                    <a:lnTo>
                      <a:pt x="1128" y="1443"/>
                    </a:lnTo>
                    <a:lnTo>
                      <a:pt x="1260" y="1479"/>
                    </a:lnTo>
                    <a:lnTo>
                      <a:pt x="1392" y="1501"/>
                    </a:lnTo>
                    <a:lnTo>
                      <a:pt x="1524" y="1523"/>
                    </a:lnTo>
                    <a:lnTo>
                      <a:pt x="1663" y="1538"/>
                    </a:lnTo>
                    <a:lnTo>
                      <a:pt x="1934" y="1538"/>
                    </a:lnTo>
                    <a:lnTo>
                      <a:pt x="2066" y="1530"/>
                    </a:lnTo>
                    <a:lnTo>
                      <a:pt x="2197" y="1523"/>
                    </a:lnTo>
                    <a:lnTo>
                      <a:pt x="2337" y="1501"/>
                    </a:lnTo>
                    <a:lnTo>
                      <a:pt x="2468" y="1472"/>
                    </a:lnTo>
                    <a:lnTo>
                      <a:pt x="2593" y="1443"/>
                    </a:lnTo>
                    <a:lnTo>
                      <a:pt x="2725" y="1406"/>
                    </a:lnTo>
                    <a:lnTo>
                      <a:pt x="2856" y="1362"/>
                    </a:lnTo>
                    <a:lnTo>
                      <a:pt x="2981" y="1311"/>
                    </a:lnTo>
                    <a:lnTo>
                      <a:pt x="3105" y="1252"/>
                    </a:lnTo>
                    <a:lnTo>
                      <a:pt x="3223" y="1186"/>
                    </a:lnTo>
                    <a:lnTo>
                      <a:pt x="3340" y="1120"/>
                    </a:lnTo>
                    <a:lnTo>
                      <a:pt x="3457" y="1040"/>
                    </a:lnTo>
                    <a:lnTo>
                      <a:pt x="3574" y="959"/>
                    </a:lnTo>
                    <a:lnTo>
                      <a:pt x="3684" y="871"/>
                    </a:lnTo>
                    <a:lnTo>
                      <a:pt x="3786" y="776"/>
                    </a:lnTo>
                    <a:lnTo>
                      <a:pt x="3896" y="674"/>
                    </a:lnTo>
                    <a:lnTo>
                      <a:pt x="3991" y="564"/>
                    </a:lnTo>
                    <a:lnTo>
                      <a:pt x="4087" y="454"/>
                    </a:lnTo>
                    <a:lnTo>
                      <a:pt x="4123" y="403"/>
                    </a:lnTo>
                    <a:lnTo>
                      <a:pt x="4138" y="352"/>
                    </a:lnTo>
                    <a:lnTo>
                      <a:pt x="4152" y="300"/>
                    </a:lnTo>
                    <a:lnTo>
                      <a:pt x="4145" y="249"/>
                    </a:lnTo>
                    <a:lnTo>
                      <a:pt x="4138" y="205"/>
                    </a:lnTo>
                    <a:lnTo>
                      <a:pt x="4116" y="154"/>
                    </a:lnTo>
                    <a:lnTo>
                      <a:pt x="4094" y="117"/>
                    </a:lnTo>
                    <a:lnTo>
                      <a:pt x="4065" y="81"/>
                    </a:lnTo>
                    <a:lnTo>
                      <a:pt x="4028" y="44"/>
                    </a:lnTo>
                    <a:lnTo>
                      <a:pt x="3984" y="22"/>
                    </a:lnTo>
                    <a:lnTo>
                      <a:pt x="3940" y="7"/>
                    </a:lnTo>
                    <a:lnTo>
                      <a:pt x="3896" y="0"/>
                    </a:lnTo>
                    <a:close/>
                  </a:path>
                </a:pathLst>
              </a:custGeom>
              <a:solidFill>
                <a:srgbClr val="CE52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2"/>
              <p:cNvSpPr/>
              <p:nvPr/>
            </p:nvSpPr>
            <p:spPr>
              <a:xfrm>
                <a:off x="3519575" y="1340625"/>
                <a:ext cx="83125" cy="44700"/>
              </a:xfrm>
              <a:custGeom>
                <a:rect b="b" l="l" r="r" t="t"/>
                <a:pathLst>
                  <a:path extrusionOk="0" h="1788" w="3325">
                    <a:moveTo>
                      <a:pt x="278" y="1"/>
                    </a:moveTo>
                    <a:lnTo>
                      <a:pt x="234" y="8"/>
                    </a:lnTo>
                    <a:lnTo>
                      <a:pt x="190" y="15"/>
                    </a:lnTo>
                    <a:lnTo>
                      <a:pt x="147" y="37"/>
                    </a:lnTo>
                    <a:lnTo>
                      <a:pt x="103" y="67"/>
                    </a:lnTo>
                    <a:lnTo>
                      <a:pt x="66" y="103"/>
                    </a:lnTo>
                    <a:lnTo>
                      <a:pt x="37" y="140"/>
                    </a:lnTo>
                    <a:lnTo>
                      <a:pt x="15" y="184"/>
                    </a:lnTo>
                    <a:lnTo>
                      <a:pt x="7" y="235"/>
                    </a:lnTo>
                    <a:lnTo>
                      <a:pt x="0" y="286"/>
                    </a:lnTo>
                    <a:lnTo>
                      <a:pt x="7" y="338"/>
                    </a:lnTo>
                    <a:lnTo>
                      <a:pt x="29" y="396"/>
                    </a:lnTo>
                    <a:lnTo>
                      <a:pt x="81" y="506"/>
                    </a:lnTo>
                    <a:lnTo>
                      <a:pt x="147" y="608"/>
                    </a:lnTo>
                    <a:lnTo>
                      <a:pt x="205" y="711"/>
                    </a:lnTo>
                    <a:lnTo>
                      <a:pt x="278" y="806"/>
                    </a:lnTo>
                    <a:lnTo>
                      <a:pt x="344" y="901"/>
                    </a:lnTo>
                    <a:lnTo>
                      <a:pt x="425" y="989"/>
                    </a:lnTo>
                    <a:lnTo>
                      <a:pt x="505" y="1070"/>
                    </a:lnTo>
                    <a:lnTo>
                      <a:pt x="586" y="1150"/>
                    </a:lnTo>
                    <a:lnTo>
                      <a:pt x="674" y="1231"/>
                    </a:lnTo>
                    <a:lnTo>
                      <a:pt x="762" y="1297"/>
                    </a:lnTo>
                    <a:lnTo>
                      <a:pt x="849" y="1363"/>
                    </a:lnTo>
                    <a:lnTo>
                      <a:pt x="945" y="1429"/>
                    </a:lnTo>
                    <a:lnTo>
                      <a:pt x="1040" y="1487"/>
                    </a:lnTo>
                    <a:lnTo>
                      <a:pt x="1142" y="1538"/>
                    </a:lnTo>
                    <a:lnTo>
                      <a:pt x="1245" y="1582"/>
                    </a:lnTo>
                    <a:lnTo>
                      <a:pt x="1347" y="1626"/>
                    </a:lnTo>
                    <a:lnTo>
                      <a:pt x="1450" y="1663"/>
                    </a:lnTo>
                    <a:lnTo>
                      <a:pt x="1560" y="1699"/>
                    </a:lnTo>
                    <a:lnTo>
                      <a:pt x="1670" y="1729"/>
                    </a:lnTo>
                    <a:lnTo>
                      <a:pt x="1779" y="1751"/>
                    </a:lnTo>
                    <a:lnTo>
                      <a:pt x="1889" y="1765"/>
                    </a:lnTo>
                    <a:lnTo>
                      <a:pt x="2006" y="1780"/>
                    </a:lnTo>
                    <a:lnTo>
                      <a:pt x="2116" y="1780"/>
                    </a:lnTo>
                    <a:lnTo>
                      <a:pt x="2233" y="1787"/>
                    </a:lnTo>
                    <a:lnTo>
                      <a:pt x="2343" y="1780"/>
                    </a:lnTo>
                    <a:lnTo>
                      <a:pt x="2460" y="1773"/>
                    </a:lnTo>
                    <a:lnTo>
                      <a:pt x="2577" y="1758"/>
                    </a:lnTo>
                    <a:lnTo>
                      <a:pt x="2695" y="1736"/>
                    </a:lnTo>
                    <a:lnTo>
                      <a:pt x="2804" y="1707"/>
                    </a:lnTo>
                    <a:lnTo>
                      <a:pt x="2922" y="1678"/>
                    </a:lnTo>
                    <a:lnTo>
                      <a:pt x="3039" y="1634"/>
                    </a:lnTo>
                    <a:lnTo>
                      <a:pt x="3156" y="1590"/>
                    </a:lnTo>
                    <a:lnTo>
                      <a:pt x="3207" y="1568"/>
                    </a:lnTo>
                    <a:lnTo>
                      <a:pt x="3244" y="1531"/>
                    </a:lnTo>
                    <a:lnTo>
                      <a:pt x="3280" y="1487"/>
                    </a:lnTo>
                    <a:lnTo>
                      <a:pt x="3302" y="1443"/>
                    </a:lnTo>
                    <a:lnTo>
                      <a:pt x="3317" y="1399"/>
                    </a:lnTo>
                    <a:lnTo>
                      <a:pt x="3324" y="1348"/>
                    </a:lnTo>
                    <a:lnTo>
                      <a:pt x="3324" y="1297"/>
                    </a:lnTo>
                    <a:lnTo>
                      <a:pt x="3317" y="1246"/>
                    </a:lnTo>
                    <a:lnTo>
                      <a:pt x="3295" y="1202"/>
                    </a:lnTo>
                    <a:lnTo>
                      <a:pt x="3273" y="1165"/>
                    </a:lnTo>
                    <a:lnTo>
                      <a:pt x="3244" y="1128"/>
                    </a:lnTo>
                    <a:lnTo>
                      <a:pt x="3207" y="1099"/>
                    </a:lnTo>
                    <a:lnTo>
                      <a:pt x="3171" y="1084"/>
                    </a:lnTo>
                    <a:lnTo>
                      <a:pt x="3119" y="1070"/>
                    </a:lnTo>
                    <a:lnTo>
                      <a:pt x="3068" y="1077"/>
                    </a:lnTo>
                    <a:lnTo>
                      <a:pt x="3017" y="1092"/>
                    </a:lnTo>
                    <a:lnTo>
                      <a:pt x="2922" y="1128"/>
                    </a:lnTo>
                    <a:lnTo>
                      <a:pt x="2826" y="1165"/>
                    </a:lnTo>
                    <a:lnTo>
                      <a:pt x="2731" y="1194"/>
                    </a:lnTo>
                    <a:lnTo>
                      <a:pt x="2636" y="1216"/>
                    </a:lnTo>
                    <a:lnTo>
                      <a:pt x="2534" y="1231"/>
                    </a:lnTo>
                    <a:lnTo>
                      <a:pt x="2446" y="1246"/>
                    </a:lnTo>
                    <a:lnTo>
                      <a:pt x="2350" y="1260"/>
                    </a:lnTo>
                    <a:lnTo>
                      <a:pt x="2072" y="1260"/>
                    </a:lnTo>
                    <a:lnTo>
                      <a:pt x="1977" y="1253"/>
                    </a:lnTo>
                    <a:lnTo>
                      <a:pt x="1889" y="1238"/>
                    </a:lnTo>
                    <a:lnTo>
                      <a:pt x="1801" y="1224"/>
                    </a:lnTo>
                    <a:lnTo>
                      <a:pt x="1713" y="1202"/>
                    </a:lnTo>
                    <a:lnTo>
                      <a:pt x="1626" y="1180"/>
                    </a:lnTo>
                    <a:lnTo>
                      <a:pt x="1538" y="1150"/>
                    </a:lnTo>
                    <a:lnTo>
                      <a:pt x="1457" y="1114"/>
                    </a:lnTo>
                    <a:lnTo>
                      <a:pt x="1377" y="1077"/>
                    </a:lnTo>
                    <a:lnTo>
                      <a:pt x="1296" y="1033"/>
                    </a:lnTo>
                    <a:lnTo>
                      <a:pt x="1223" y="989"/>
                    </a:lnTo>
                    <a:lnTo>
                      <a:pt x="1142" y="938"/>
                    </a:lnTo>
                    <a:lnTo>
                      <a:pt x="1069" y="887"/>
                    </a:lnTo>
                    <a:lnTo>
                      <a:pt x="996" y="828"/>
                    </a:lnTo>
                    <a:lnTo>
                      <a:pt x="930" y="762"/>
                    </a:lnTo>
                    <a:lnTo>
                      <a:pt x="864" y="696"/>
                    </a:lnTo>
                    <a:lnTo>
                      <a:pt x="798" y="630"/>
                    </a:lnTo>
                    <a:lnTo>
                      <a:pt x="740" y="557"/>
                    </a:lnTo>
                    <a:lnTo>
                      <a:pt x="681" y="477"/>
                    </a:lnTo>
                    <a:lnTo>
                      <a:pt x="622" y="396"/>
                    </a:lnTo>
                    <a:lnTo>
                      <a:pt x="571" y="316"/>
                    </a:lnTo>
                    <a:lnTo>
                      <a:pt x="520" y="228"/>
                    </a:lnTo>
                    <a:lnTo>
                      <a:pt x="476" y="133"/>
                    </a:lnTo>
                    <a:lnTo>
                      <a:pt x="447" y="81"/>
                    </a:lnTo>
                    <a:lnTo>
                      <a:pt x="410" y="45"/>
                    </a:lnTo>
                    <a:lnTo>
                      <a:pt x="366" y="23"/>
                    </a:lnTo>
                    <a:lnTo>
                      <a:pt x="322" y="8"/>
                    </a:lnTo>
                    <a:lnTo>
                      <a:pt x="278" y="1"/>
                    </a:lnTo>
                    <a:close/>
                  </a:path>
                </a:pathLst>
              </a:custGeom>
              <a:solidFill>
                <a:srgbClr val="CE52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2"/>
              <p:cNvSpPr/>
              <p:nvPr/>
            </p:nvSpPr>
            <p:spPr>
              <a:xfrm>
                <a:off x="3358475" y="693900"/>
                <a:ext cx="89000" cy="59525"/>
              </a:xfrm>
              <a:custGeom>
                <a:rect b="b" l="l" r="r" t="t"/>
                <a:pathLst>
                  <a:path extrusionOk="0" h="2381" w="3560">
                    <a:moveTo>
                      <a:pt x="3281" y="1"/>
                    </a:moveTo>
                    <a:lnTo>
                      <a:pt x="3230" y="8"/>
                    </a:lnTo>
                    <a:lnTo>
                      <a:pt x="3186" y="23"/>
                    </a:lnTo>
                    <a:lnTo>
                      <a:pt x="3149" y="52"/>
                    </a:lnTo>
                    <a:lnTo>
                      <a:pt x="3113" y="89"/>
                    </a:lnTo>
                    <a:lnTo>
                      <a:pt x="3083" y="140"/>
                    </a:lnTo>
                    <a:lnTo>
                      <a:pt x="2973" y="345"/>
                    </a:lnTo>
                    <a:lnTo>
                      <a:pt x="2856" y="543"/>
                    </a:lnTo>
                    <a:lnTo>
                      <a:pt x="2732" y="718"/>
                    </a:lnTo>
                    <a:lnTo>
                      <a:pt x="2593" y="894"/>
                    </a:lnTo>
                    <a:lnTo>
                      <a:pt x="2439" y="1048"/>
                    </a:lnTo>
                    <a:lnTo>
                      <a:pt x="2285" y="1194"/>
                    </a:lnTo>
                    <a:lnTo>
                      <a:pt x="2117" y="1326"/>
                    </a:lnTo>
                    <a:lnTo>
                      <a:pt x="1934" y="1443"/>
                    </a:lnTo>
                    <a:lnTo>
                      <a:pt x="1751" y="1546"/>
                    </a:lnTo>
                    <a:lnTo>
                      <a:pt x="1560" y="1634"/>
                    </a:lnTo>
                    <a:lnTo>
                      <a:pt x="1355" y="1707"/>
                    </a:lnTo>
                    <a:lnTo>
                      <a:pt x="1150" y="1773"/>
                    </a:lnTo>
                    <a:lnTo>
                      <a:pt x="931" y="1817"/>
                    </a:lnTo>
                    <a:lnTo>
                      <a:pt x="711" y="1846"/>
                    </a:lnTo>
                    <a:lnTo>
                      <a:pt x="484" y="1861"/>
                    </a:lnTo>
                    <a:lnTo>
                      <a:pt x="191" y="1861"/>
                    </a:lnTo>
                    <a:lnTo>
                      <a:pt x="140" y="1875"/>
                    </a:lnTo>
                    <a:lnTo>
                      <a:pt x="96" y="1897"/>
                    </a:lnTo>
                    <a:lnTo>
                      <a:pt x="59" y="1934"/>
                    </a:lnTo>
                    <a:lnTo>
                      <a:pt x="37" y="1971"/>
                    </a:lnTo>
                    <a:lnTo>
                      <a:pt x="15" y="2014"/>
                    </a:lnTo>
                    <a:lnTo>
                      <a:pt x="1" y="2058"/>
                    </a:lnTo>
                    <a:lnTo>
                      <a:pt x="1" y="2110"/>
                    </a:lnTo>
                    <a:lnTo>
                      <a:pt x="1" y="2154"/>
                    </a:lnTo>
                    <a:lnTo>
                      <a:pt x="15" y="2205"/>
                    </a:lnTo>
                    <a:lnTo>
                      <a:pt x="37" y="2249"/>
                    </a:lnTo>
                    <a:lnTo>
                      <a:pt x="59" y="2285"/>
                    </a:lnTo>
                    <a:lnTo>
                      <a:pt x="96" y="2322"/>
                    </a:lnTo>
                    <a:lnTo>
                      <a:pt x="140" y="2351"/>
                    </a:lnTo>
                    <a:lnTo>
                      <a:pt x="191" y="2366"/>
                    </a:lnTo>
                    <a:lnTo>
                      <a:pt x="250" y="2373"/>
                    </a:lnTo>
                    <a:lnTo>
                      <a:pt x="381" y="2381"/>
                    </a:lnTo>
                    <a:lnTo>
                      <a:pt x="513" y="2381"/>
                    </a:lnTo>
                    <a:lnTo>
                      <a:pt x="645" y="2373"/>
                    </a:lnTo>
                    <a:lnTo>
                      <a:pt x="769" y="2359"/>
                    </a:lnTo>
                    <a:lnTo>
                      <a:pt x="901" y="2344"/>
                    </a:lnTo>
                    <a:lnTo>
                      <a:pt x="1026" y="2322"/>
                    </a:lnTo>
                    <a:lnTo>
                      <a:pt x="1150" y="2300"/>
                    </a:lnTo>
                    <a:lnTo>
                      <a:pt x="1275" y="2271"/>
                    </a:lnTo>
                    <a:lnTo>
                      <a:pt x="1399" y="2241"/>
                    </a:lnTo>
                    <a:lnTo>
                      <a:pt x="1516" y="2205"/>
                    </a:lnTo>
                    <a:lnTo>
                      <a:pt x="1633" y="2161"/>
                    </a:lnTo>
                    <a:lnTo>
                      <a:pt x="1751" y="2117"/>
                    </a:lnTo>
                    <a:lnTo>
                      <a:pt x="1868" y="2066"/>
                    </a:lnTo>
                    <a:lnTo>
                      <a:pt x="1978" y="2007"/>
                    </a:lnTo>
                    <a:lnTo>
                      <a:pt x="2087" y="1956"/>
                    </a:lnTo>
                    <a:lnTo>
                      <a:pt x="2197" y="1890"/>
                    </a:lnTo>
                    <a:lnTo>
                      <a:pt x="2300" y="1824"/>
                    </a:lnTo>
                    <a:lnTo>
                      <a:pt x="2402" y="1758"/>
                    </a:lnTo>
                    <a:lnTo>
                      <a:pt x="2505" y="1685"/>
                    </a:lnTo>
                    <a:lnTo>
                      <a:pt x="2600" y="1604"/>
                    </a:lnTo>
                    <a:lnTo>
                      <a:pt x="2695" y="1524"/>
                    </a:lnTo>
                    <a:lnTo>
                      <a:pt x="2783" y="1436"/>
                    </a:lnTo>
                    <a:lnTo>
                      <a:pt x="2878" y="1348"/>
                    </a:lnTo>
                    <a:lnTo>
                      <a:pt x="2959" y="1260"/>
                    </a:lnTo>
                    <a:lnTo>
                      <a:pt x="3047" y="1165"/>
                    </a:lnTo>
                    <a:lnTo>
                      <a:pt x="3120" y="1063"/>
                    </a:lnTo>
                    <a:lnTo>
                      <a:pt x="3200" y="960"/>
                    </a:lnTo>
                    <a:lnTo>
                      <a:pt x="3274" y="858"/>
                    </a:lnTo>
                    <a:lnTo>
                      <a:pt x="3340" y="748"/>
                    </a:lnTo>
                    <a:lnTo>
                      <a:pt x="3405" y="631"/>
                    </a:lnTo>
                    <a:lnTo>
                      <a:pt x="3471" y="521"/>
                    </a:lnTo>
                    <a:lnTo>
                      <a:pt x="3530" y="396"/>
                    </a:lnTo>
                    <a:lnTo>
                      <a:pt x="3552" y="345"/>
                    </a:lnTo>
                    <a:lnTo>
                      <a:pt x="3559" y="286"/>
                    </a:lnTo>
                    <a:lnTo>
                      <a:pt x="3552" y="235"/>
                    </a:lnTo>
                    <a:lnTo>
                      <a:pt x="3537" y="191"/>
                    </a:lnTo>
                    <a:lnTo>
                      <a:pt x="3515" y="147"/>
                    </a:lnTo>
                    <a:lnTo>
                      <a:pt x="3486" y="103"/>
                    </a:lnTo>
                    <a:lnTo>
                      <a:pt x="3449" y="74"/>
                    </a:lnTo>
                    <a:lnTo>
                      <a:pt x="3413" y="45"/>
                    </a:lnTo>
                    <a:lnTo>
                      <a:pt x="3369" y="23"/>
                    </a:lnTo>
                    <a:lnTo>
                      <a:pt x="3325" y="8"/>
                    </a:lnTo>
                    <a:lnTo>
                      <a:pt x="3281" y="1"/>
                    </a:lnTo>
                    <a:close/>
                  </a:path>
                </a:pathLst>
              </a:custGeom>
              <a:solidFill>
                <a:srgbClr val="CE52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2"/>
              <p:cNvSpPr/>
              <p:nvPr/>
            </p:nvSpPr>
            <p:spPr>
              <a:xfrm>
                <a:off x="3452025" y="632775"/>
                <a:ext cx="71225" cy="46525"/>
              </a:xfrm>
              <a:custGeom>
                <a:rect b="b" l="l" r="r" t="t"/>
                <a:pathLst>
                  <a:path extrusionOk="0" h="1861" w="2849">
                    <a:moveTo>
                      <a:pt x="1714" y="0"/>
                    </a:moveTo>
                    <a:lnTo>
                      <a:pt x="1596" y="8"/>
                    </a:lnTo>
                    <a:lnTo>
                      <a:pt x="1479" y="15"/>
                    </a:lnTo>
                    <a:lnTo>
                      <a:pt x="1355" y="30"/>
                    </a:lnTo>
                    <a:lnTo>
                      <a:pt x="1238" y="52"/>
                    </a:lnTo>
                    <a:lnTo>
                      <a:pt x="1091" y="88"/>
                    </a:lnTo>
                    <a:lnTo>
                      <a:pt x="952" y="132"/>
                    </a:lnTo>
                    <a:lnTo>
                      <a:pt x="820" y="183"/>
                    </a:lnTo>
                    <a:lnTo>
                      <a:pt x="696" y="242"/>
                    </a:lnTo>
                    <a:lnTo>
                      <a:pt x="586" y="308"/>
                    </a:lnTo>
                    <a:lnTo>
                      <a:pt x="476" y="374"/>
                    </a:lnTo>
                    <a:lnTo>
                      <a:pt x="381" y="447"/>
                    </a:lnTo>
                    <a:lnTo>
                      <a:pt x="293" y="528"/>
                    </a:lnTo>
                    <a:lnTo>
                      <a:pt x="213" y="608"/>
                    </a:lnTo>
                    <a:lnTo>
                      <a:pt x="147" y="696"/>
                    </a:lnTo>
                    <a:lnTo>
                      <a:pt x="88" y="784"/>
                    </a:lnTo>
                    <a:lnTo>
                      <a:pt x="44" y="872"/>
                    </a:lnTo>
                    <a:lnTo>
                      <a:pt x="15" y="960"/>
                    </a:lnTo>
                    <a:lnTo>
                      <a:pt x="0" y="1055"/>
                    </a:lnTo>
                    <a:lnTo>
                      <a:pt x="0" y="1143"/>
                    </a:lnTo>
                    <a:lnTo>
                      <a:pt x="8" y="1238"/>
                    </a:lnTo>
                    <a:lnTo>
                      <a:pt x="30" y="1304"/>
                    </a:lnTo>
                    <a:lnTo>
                      <a:pt x="59" y="1370"/>
                    </a:lnTo>
                    <a:lnTo>
                      <a:pt x="95" y="1435"/>
                    </a:lnTo>
                    <a:lnTo>
                      <a:pt x="139" y="1494"/>
                    </a:lnTo>
                    <a:lnTo>
                      <a:pt x="191" y="1553"/>
                    </a:lnTo>
                    <a:lnTo>
                      <a:pt x="249" y="1604"/>
                    </a:lnTo>
                    <a:lnTo>
                      <a:pt x="315" y="1648"/>
                    </a:lnTo>
                    <a:lnTo>
                      <a:pt x="388" y="1692"/>
                    </a:lnTo>
                    <a:lnTo>
                      <a:pt x="469" y="1728"/>
                    </a:lnTo>
                    <a:lnTo>
                      <a:pt x="549" y="1765"/>
                    </a:lnTo>
                    <a:lnTo>
                      <a:pt x="637" y="1787"/>
                    </a:lnTo>
                    <a:lnTo>
                      <a:pt x="725" y="1816"/>
                    </a:lnTo>
                    <a:lnTo>
                      <a:pt x="828" y="1831"/>
                    </a:lnTo>
                    <a:lnTo>
                      <a:pt x="923" y="1846"/>
                    </a:lnTo>
                    <a:lnTo>
                      <a:pt x="1025" y="1853"/>
                    </a:lnTo>
                    <a:lnTo>
                      <a:pt x="1135" y="1860"/>
                    </a:lnTo>
                    <a:lnTo>
                      <a:pt x="1252" y="1853"/>
                    </a:lnTo>
                    <a:lnTo>
                      <a:pt x="1369" y="1846"/>
                    </a:lnTo>
                    <a:lnTo>
                      <a:pt x="1494" y="1831"/>
                    </a:lnTo>
                    <a:lnTo>
                      <a:pt x="1611" y="1802"/>
                    </a:lnTo>
                    <a:lnTo>
                      <a:pt x="1758" y="1772"/>
                    </a:lnTo>
                    <a:lnTo>
                      <a:pt x="1897" y="1728"/>
                    </a:lnTo>
                    <a:lnTo>
                      <a:pt x="2028" y="1677"/>
                    </a:lnTo>
                    <a:lnTo>
                      <a:pt x="2153" y="1619"/>
                    </a:lnTo>
                    <a:lnTo>
                      <a:pt x="2263" y="1553"/>
                    </a:lnTo>
                    <a:lnTo>
                      <a:pt x="2373" y="1487"/>
                    </a:lnTo>
                    <a:lnTo>
                      <a:pt x="2468" y="1406"/>
                    </a:lnTo>
                    <a:lnTo>
                      <a:pt x="2556" y="1333"/>
                    </a:lnTo>
                    <a:lnTo>
                      <a:pt x="2636" y="1252"/>
                    </a:lnTo>
                    <a:lnTo>
                      <a:pt x="2702" y="1165"/>
                    </a:lnTo>
                    <a:lnTo>
                      <a:pt x="2761" y="1077"/>
                    </a:lnTo>
                    <a:lnTo>
                      <a:pt x="2805" y="989"/>
                    </a:lnTo>
                    <a:lnTo>
                      <a:pt x="2834" y="894"/>
                    </a:lnTo>
                    <a:lnTo>
                      <a:pt x="2849" y="806"/>
                    </a:lnTo>
                    <a:lnTo>
                      <a:pt x="2849" y="711"/>
                    </a:lnTo>
                    <a:lnTo>
                      <a:pt x="2841" y="623"/>
                    </a:lnTo>
                    <a:lnTo>
                      <a:pt x="2819" y="550"/>
                    </a:lnTo>
                    <a:lnTo>
                      <a:pt x="2790" y="484"/>
                    </a:lnTo>
                    <a:lnTo>
                      <a:pt x="2753" y="425"/>
                    </a:lnTo>
                    <a:lnTo>
                      <a:pt x="2709" y="366"/>
                    </a:lnTo>
                    <a:lnTo>
                      <a:pt x="2658" y="308"/>
                    </a:lnTo>
                    <a:lnTo>
                      <a:pt x="2600" y="257"/>
                    </a:lnTo>
                    <a:lnTo>
                      <a:pt x="2534" y="213"/>
                    </a:lnTo>
                    <a:lnTo>
                      <a:pt x="2460" y="169"/>
                    </a:lnTo>
                    <a:lnTo>
                      <a:pt x="2387" y="132"/>
                    </a:lnTo>
                    <a:lnTo>
                      <a:pt x="2299" y="96"/>
                    </a:lnTo>
                    <a:lnTo>
                      <a:pt x="2211" y="66"/>
                    </a:lnTo>
                    <a:lnTo>
                      <a:pt x="2124" y="44"/>
                    </a:lnTo>
                    <a:lnTo>
                      <a:pt x="2021" y="30"/>
                    </a:lnTo>
                    <a:lnTo>
                      <a:pt x="1926" y="15"/>
                    </a:lnTo>
                    <a:lnTo>
                      <a:pt x="1823" y="8"/>
                    </a:lnTo>
                    <a:lnTo>
                      <a:pt x="1714" y="0"/>
                    </a:lnTo>
                    <a:close/>
                  </a:path>
                </a:pathLst>
              </a:custGeom>
              <a:solidFill>
                <a:srgbClr val="F278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2"/>
              <p:cNvSpPr/>
              <p:nvPr/>
            </p:nvSpPr>
            <p:spPr>
              <a:xfrm>
                <a:off x="3452025" y="632775"/>
                <a:ext cx="71225" cy="46525"/>
              </a:xfrm>
              <a:custGeom>
                <a:rect b="b" l="l" r="r" t="t"/>
                <a:pathLst>
                  <a:path extrusionOk="0" fill="none" h="1861" w="2849">
                    <a:moveTo>
                      <a:pt x="1714" y="0"/>
                    </a:moveTo>
                    <a:lnTo>
                      <a:pt x="1714" y="0"/>
                    </a:lnTo>
                    <a:lnTo>
                      <a:pt x="1596" y="8"/>
                    </a:lnTo>
                    <a:lnTo>
                      <a:pt x="1479" y="15"/>
                    </a:lnTo>
                    <a:lnTo>
                      <a:pt x="1355" y="30"/>
                    </a:lnTo>
                    <a:lnTo>
                      <a:pt x="1238" y="52"/>
                    </a:lnTo>
                    <a:lnTo>
                      <a:pt x="1238" y="52"/>
                    </a:lnTo>
                    <a:lnTo>
                      <a:pt x="1091" y="88"/>
                    </a:lnTo>
                    <a:lnTo>
                      <a:pt x="952" y="132"/>
                    </a:lnTo>
                    <a:lnTo>
                      <a:pt x="820" y="183"/>
                    </a:lnTo>
                    <a:lnTo>
                      <a:pt x="696" y="242"/>
                    </a:lnTo>
                    <a:lnTo>
                      <a:pt x="586" y="308"/>
                    </a:lnTo>
                    <a:lnTo>
                      <a:pt x="476" y="374"/>
                    </a:lnTo>
                    <a:lnTo>
                      <a:pt x="381" y="447"/>
                    </a:lnTo>
                    <a:lnTo>
                      <a:pt x="293" y="528"/>
                    </a:lnTo>
                    <a:lnTo>
                      <a:pt x="213" y="608"/>
                    </a:lnTo>
                    <a:lnTo>
                      <a:pt x="147" y="696"/>
                    </a:lnTo>
                    <a:lnTo>
                      <a:pt x="88" y="784"/>
                    </a:lnTo>
                    <a:lnTo>
                      <a:pt x="44" y="872"/>
                    </a:lnTo>
                    <a:lnTo>
                      <a:pt x="15" y="960"/>
                    </a:lnTo>
                    <a:lnTo>
                      <a:pt x="0" y="1055"/>
                    </a:lnTo>
                    <a:lnTo>
                      <a:pt x="0" y="1143"/>
                    </a:lnTo>
                    <a:lnTo>
                      <a:pt x="8" y="1238"/>
                    </a:lnTo>
                    <a:lnTo>
                      <a:pt x="8" y="1238"/>
                    </a:lnTo>
                    <a:lnTo>
                      <a:pt x="30" y="1304"/>
                    </a:lnTo>
                    <a:lnTo>
                      <a:pt x="59" y="1370"/>
                    </a:lnTo>
                    <a:lnTo>
                      <a:pt x="95" y="1435"/>
                    </a:lnTo>
                    <a:lnTo>
                      <a:pt x="139" y="1494"/>
                    </a:lnTo>
                    <a:lnTo>
                      <a:pt x="191" y="1553"/>
                    </a:lnTo>
                    <a:lnTo>
                      <a:pt x="249" y="1604"/>
                    </a:lnTo>
                    <a:lnTo>
                      <a:pt x="315" y="1648"/>
                    </a:lnTo>
                    <a:lnTo>
                      <a:pt x="388" y="1692"/>
                    </a:lnTo>
                    <a:lnTo>
                      <a:pt x="469" y="1728"/>
                    </a:lnTo>
                    <a:lnTo>
                      <a:pt x="549" y="1765"/>
                    </a:lnTo>
                    <a:lnTo>
                      <a:pt x="637" y="1787"/>
                    </a:lnTo>
                    <a:lnTo>
                      <a:pt x="725" y="1816"/>
                    </a:lnTo>
                    <a:lnTo>
                      <a:pt x="828" y="1831"/>
                    </a:lnTo>
                    <a:lnTo>
                      <a:pt x="923" y="1846"/>
                    </a:lnTo>
                    <a:lnTo>
                      <a:pt x="1025" y="1853"/>
                    </a:lnTo>
                    <a:lnTo>
                      <a:pt x="1135" y="1860"/>
                    </a:lnTo>
                    <a:lnTo>
                      <a:pt x="1135" y="1860"/>
                    </a:lnTo>
                    <a:lnTo>
                      <a:pt x="1252" y="1853"/>
                    </a:lnTo>
                    <a:lnTo>
                      <a:pt x="1369" y="1846"/>
                    </a:lnTo>
                    <a:lnTo>
                      <a:pt x="1494" y="1831"/>
                    </a:lnTo>
                    <a:lnTo>
                      <a:pt x="1611" y="1802"/>
                    </a:lnTo>
                    <a:lnTo>
                      <a:pt x="1611" y="1802"/>
                    </a:lnTo>
                    <a:lnTo>
                      <a:pt x="1758" y="1772"/>
                    </a:lnTo>
                    <a:lnTo>
                      <a:pt x="1897" y="1728"/>
                    </a:lnTo>
                    <a:lnTo>
                      <a:pt x="2028" y="1677"/>
                    </a:lnTo>
                    <a:lnTo>
                      <a:pt x="2153" y="1619"/>
                    </a:lnTo>
                    <a:lnTo>
                      <a:pt x="2263" y="1553"/>
                    </a:lnTo>
                    <a:lnTo>
                      <a:pt x="2373" y="1487"/>
                    </a:lnTo>
                    <a:lnTo>
                      <a:pt x="2468" y="1406"/>
                    </a:lnTo>
                    <a:lnTo>
                      <a:pt x="2556" y="1333"/>
                    </a:lnTo>
                    <a:lnTo>
                      <a:pt x="2636" y="1252"/>
                    </a:lnTo>
                    <a:lnTo>
                      <a:pt x="2702" y="1165"/>
                    </a:lnTo>
                    <a:lnTo>
                      <a:pt x="2761" y="1077"/>
                    </a:lnTo>
                    <a:lnTo>
                      <a:pt x="2805" y="989"/>
                    </a:lnTo>
                    <a:lnTo>
                      <a:pt x="2834" y="894"/>
                    </a:lnTo>
                    <a:lnTo>
                      <a:pt x="2849" y="806"/>
                    </a:lnTo>
                    <a:lnTo>
                      <a:pt x="2849" y="711"/>
                    </a:lnTo>
                    <a:lnTo>
                      <a:pt x="2841" y="623"/>
                    </a:lnTo>
                    <a:lnTo>
                      <a:pt x="2841" y="623"/>
                    </a:lnTo>
                    <a:lnTo>
                      <a:pt x="2819" y="550"/>
                    </a:lnTo>
                    <a:lnTo>
                      <a:pt x="2790" y="484"/>
                    </a:lnTo>
                    <a:lnTo>
                      <a:pt x="2753" y="425"/>
                    </a:lnTo>
                    <a:lnTo>
                      <a:pt x="2709" y="366"/>
                    </a:lnTo>
                    <a:lnTo>
                      <a:pt x="2658" y="308"/>
                    </a:lnTo>
                    <a:lnTo>
                      <a:pt x="2600" y="257"/>
                    </a:lnTo>
                    <a:lnTo>
                      <a:pt x="2534" y="213"/>
                    </a:lnTo>
                    <a:lnTo>
                      <a:pt x="2460" y="169"/>
                    </a:lnTo>
                    <a:lnTo>
                      <a:pt x="2387" y="132"/>
                    </a:lnTo>
                    <a:lnTo>
                      <a:pt x="2299" y="96"/>
                    </a:lnTo>
                    <a:lnTo>
                      <a:pt x="2211" y="66"/>
                    </a:lnTo>
                    <a:lnTo>
                      <a:pt x="2124" y="44"/>
                    </a:lnTo>
                    <a:lnTo>
                      <a:pt x="2021" y="30"/>
                    </a:lnTo>
                    <a:lnTo>
                      <a:pt x="1926" y="15"/>
                    </a:lnTo>
                    <a:lnTo>
                      <a:pt x="1823" y="8"/>
                    </a:lnTo>
                    <a:lnTo>
                      <a:pt x="17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2"/>
              <p:cNvSpPr/>
              <p:nvPr/>
            </p:nvSpPr>
            <p:spPr>
              <a:xfrm>
                <a:off x="3230900" y="693900"/>
                <a:ext cx="71400" cy="46525"/>
              </a:xfrm>
              <a:custGeom>
                <a:rect b="b" l="l" r="r" t="t"/>
                <a:pathLst>
                  <a:path extrusionOk="0" h="1861" w="2856">
                    <a:moveTo>
                      <a:pt x="1714" y="1"/>
                    </a:moveTo>
                    <a:lnTo>
                      <a:pt x="1596" y="8"/>
                    </a:lnTo>
                    <a:lnTo>
                      <a:pt x="1479" y="16"/>
                    </a:lnTo>
                    <a:lnTo>
                      <a:pt x="1362" y="30"/>
                    </a:lnTo>
                    <a:lnTo>
                      <a:pt x="1238" y="60"/>
                    </a:lnTo>
                    <a:lnTo>
                      <a:pt x="1091" y="96"/>
                    </a:lnTo>
                    <a:lnTo>
                      <a:pt x="959" y="133"/>
                    </a:lnTo>
                    <a:lnTo>
                      <a:pt x="828" y="184"/>
                    </a:lnTo>
                    <a:lnTo>
                      <a:pt x="703" y="243"/>
                    </a:lnTo>
                    <a:lnTo>
                      <a:pt x="586" y="308"/>
                    </a:lnTo>
                    <a:lnTo>
                      <a:pt x="476" y="374"/>
                    </a:lnTo>
                    <a:lnTo>
                      <a:pt x="381" y="455"/>
                    </a:lnTo>
                    <a:lnTo>
                      <a:pt x="293" y="528"/>
                    </a:lnTo>
                    <a:lnTo>
                      <a:pt x="213" y="609"/>
                    </a:lnTo>
                    <a:lnTo>
                      <a:pt x="147" y="697"/>
                    </a:lnTo>
                    <a:lnTo>
                      <a:pt x="95" y="784"/>
                    </a:lnTo>
                    <a:lnTo>
                      <a:pt x="51" y="872"/>
                    </a:lnTo>
                    <a:lnTo>
                      <a:pt x="22" y="967"/>
                    </a:lnTo>
                    <a:lnTo>
                      <a:pt x="0" y="1055"/>
                    </a:lnTo>
                    <a:lnTo>
                      <a:pt x="0" y="1150"/>
                    </a:lnTo>
                    <a:lnTo>
                      <a:pt x="15" y="1238"/>
                    </a:lnTo>
                    <a:lnTo>
                      <a:pt x="29" y="1312"/>
                    </a:lnTo>
                    <a:lnTo>
                      <a:pt x="59" y="1377"/>
                    </a:lnTo>
                    <a:lnTo>
                      <a:pt x="95" y="1436"/>
                    </a:lnTo>
                    <a:lnTo>
                      <a:pt x="139" y="1495"/>
                    </a:lnTo>
                    <a:lnTo>
                      <a:pt x="198" y="1553"/>
                    </a:lnTo>
                    <a:lnTo>
                      <a:pt x="256" y="1604"/>
                    </a:lnTo>
                    <a:lnTo>
                      <a:pt x="322" y="1648"/>
                    </a:lnTo>
                    <a:lnTo>
                      <a:pt x="388" y="1692"/>
                    </a:lnTo>
                    <a:lnTo>
                      <a:pt x="469" y="1729"/>
                    </a:lnTo>
                    <a:lnTo>
                      <a:pt x="549" y="1766"/>
                    </a:lnTo>
                    <a:lnTo>
                      <a:pt x="637" y="1795"/>
                    </a:lnTo>
                    <a:lnTo>
                      <a:pt x="732" y="1817"/>
                    </a:lnTo>
                    <a:lnTo>
                      <a:pt x="828" y="1831"/>
                    </a:lnTo>
                    <a:lnTo>
                      <a:pt x="930" y="1846"/>
                    </a:lnTo>
                    <a:lnTo>
                      <a:pt x="1033" y="1853"/>
                    </a:lnTo>
                    <a:lnTo>
                      <a:pt x="1135" y="1861"/>
                    </a:lnTo>
                    <a:lnTo>
                      <a:pt x="1252" y="1853"/>
                    </a:lnTo>
                    <a:lnTo>
                      <a:pt x="1377" y="1846"/>
                    </a:lnTo>
                    <a:lnTo>
                      <a:pt x="1494" y="1831"/>
                    </a:lnTo>
                    <a:lnTo>
                      <a:pt x="1618" y="1809"/>
                    </a:lnTo>
                    <a:lnTo>
                      <a:pt x="1757" y="1773"/>
                    </a:lnTo>
                    <a:lnTo>
                      <a:pt x="1897" y="1729"/>
                    </a:lnTo>
                    <a:lnTo>
                      <a:pt x="2028" y="1678"/>
                    </a:lnTo>
                    <a:lnTo>
                      <a:pt x="2153" y="1619"/>
                    </a:lnTo>
                    <a:lnTo>
                      <a:pt x="2270" y="1553"/>
                    </a:lnTo>
                    <a:lnTo>
                      <a:pt x="2373" y="1487"/>
                    </a:lnTo>
                    <a:lnTo>
                      <a:pt x="2475" y="1414"/>
                    </a:lnTo>
                    <a:lnTo>
                      <a:pt x="2563" y="1334"/>
                    </a:lnTo>
                    <a:lnTo>
                      <a:pt x="2636" y="1253"/>
                    </a:lnTo>
                    <a:lnTo>
                      <a:pt x="2702" y="1165"/>
                    </a:lnTo>
                    <a:lnTo>
                      <a:pt x="2761" y="1077"/>
                    </a:lnTo>
                    <a:lnTo>
                      <a:pt x="2805" y="989"/>
                    </a:lnTo>
                    <a:lnTo>
                      <a:pt x="2834" y="902"/>
                    </a:lnTo>
                    <a:lnTo>
                      <a:pt x="2848" y="806"/>
                    </a:lnTo>
                    <a:lnTo>
                      <a:pt x="2856" y="718"/>
                    </a:lnTo>
                    <a:lnTo>
                      <a:pt x="2841" y="623"/>
                    </a:lnTo>
                    <a:lnTo>
                      <a:pt x="2819" y="557"/>
                    </a:lnTo>
                    <a:lnTo>
                      <a:pt x="2790" y="492"/>
                    </a:lnTo>
                    <a:lnTo>
                      <a:pt x="2753" y="426"/>
                    </a:lnTo>
                    <a:lnTo>
                      <a:pt x="2709" y="367"/>
                    </a:lnTo>
                    <a:lnTo>
                      <a:pt x="2658" y="308"/>
                    </a:lnTo>
                    <a:lnTo>
                      <a:pt x="2600" y="257"/>
                    </a:lnTo>
                    <a:lnTo>
                      <a:pt x="2534" y="213"/>
                    </a:lnTo>
                    <a:lnTo>
                      <a:pt x="2460" y="169"/>
                    </a:lnTo>
                    <a:lnTo>
                      <a:pt x="2387" y="133"/>
                    </a:lnTo>
                    <a:lnTo>
                      <a:pt x="2307" y="103"/>
                    </a:lnTo>
                    <a:lnTo>
                      <a:pt x="2219" y="74"/>
                    </a:lnTo>
                    <a:lnTo>
                      <a:pt x="2124" y="45"/>
                    </a:lnTo>
                    <a:lnTo>
                      <a:pt x="2028" y="30"/>
                    </a:lnTo>
                    <a:lnTo>
                      <a:pt x="1926" y="16"/>
                    </a:lnTo>
                    <a:lnTo>
                      <a:pt x="1823" y="8"/>
                    </a:lnTo>
                    <a:lnTo>
                      <a:pt x="1714" y="1"/>
                    </a:lnTo>
                    <a:close/>
                  </a:path>
                </a:pathLst>
              </a:custGeom>
              <a:solidFill>
                <a:srgbClr val="F278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2"/>
              <p:cNvSpPr/>
              <p:nvPr/>
            </p:nvSpPr>
            <p:spPr>
              <a:xfrm>
                <a:off x="3230900" y="693900"/>
                <a:ext cx="71400" cy="46525"/>
              </a:xfrm>
              <a:custGeom>
                <a:rect b="b" l="l" r="r" t="t"/>
                <a:pathLst>
                  <a:path extrusionOk="0" fill="none" h="1861" w="2856">
                    <a:moveTo>
                      <a:pt x="1714" y="1"/>
                    </a:moveTo>
                    <a:lnTo>
                      <a:pt x="1714" y="1"/>
                    </a:lnTo>
                    <a:lnTo>
                      <a:pt x="1596" y="8"/>
                    </a:lnTo>
                    <a:lnTo>
                      <a:pt x="1479" y="16"/>
                    </a:lnTo>
                    <a:lnTo>
                      <a:pt x="1362" y="30"/>
                    </a:lnTo>
                    <a:lnTo>
                      <a:pt x="1238" y="60"/>
                    </a:lnTo>
                    <a:lnTo>
                      <a:pt x="1238" y="60"/>
                    </a:lnTo>
                    <a:lnTo>
                      <a:pt x="1091" y="96"/>
                    </a:lnTo>
                    <a:lnTo>
                      <a:pt x="959" y="133"/>
                    </a:lnTo>
                    <a:lnTo>
                      <a:pt x="828" y="184"/>
                    </a:lnTo>
                    <a:lnTo>
                      <a:pt x="703" y="243"/>
                    </a:lnTo>
                    <a:lnTo>
                      <a:pt x="586" y="308"/>
                    </a:lnTo>
                    <a:lnTo>
                      <a:pt x="476" y="374"/>
                    </a:lnTo>
                    <a:lnTo>
                      <a:pt x="381" y="455"/>
                    </a:lnTo>
                    <a:lnTo>
                      <a:pt x="293" y="528"/>
                    </a:lnTo>
                    <a:lnTo>
                      <a:pt x="213" y="609"/>
                    </a:lnTo>
                    <a:lnTo>
                      <a:pt x="147" y="697"/>
                    </a:lnTo>
                    <a:lnTo>
                      <a:pt x="95" y="784"/>
                    </a:lnTo>
                    <a:lnTo>
                      <a:pt x="51" y="872"/>
                    </a:lnTo>
                    <a:lnTo>
                      <a:pt x="22" y="967"/>
                    </a:lnTo>
                    <a:lnTo>
                      <a:pt x="0" y="1055"/>
                    </a:lnTo>
                    <a:lnTo>
                      <a:pt x="0" y="1150"/>
                    </a:lnTo>
                    <a:lnTo>
                      <a:pt x="15" y="1238"/>
                    </a:lnTo>
                    <a:lnTo>
                      <a:pt x="15" y="1238"/>
                    </a:lnTo>
                    <a:lnTo>
                      <a:pt x="29" y="1312"/>
                    </a:lnTo>
                    <a:lnTo>
                      <a:pt x="59" y="1377"/>
                    </a:lnTo>
                    <a:lnTo>
                      <a:pt x="95" y="1436"/>
                    </a:lnTo>
                    <a:lnTo>
                      <a:pt x="139" y="1495"/>
                    </a:lnTo>
                    <a:lnTo>
                      <a:pt x="198" y="1553"/>
                    </a:lnTo>
                    <a:lnTo>
                      <a:pt x="256" y="1604"/>
                    </a:lnTo>
                    <a:lnTo>
                      <a:pt x="322" y="1648"/>
                    </a:lnTo>
                    <a:lnTo>
                      <a:pt x="388" y="1692"/>
                    </a:lnTo>
                    <a:lnTo>
                      <a:pt x="469" y="1729"/>
                    </a:lnTo>
                    <a:lnTo>
                      <a:pt x="549" y="1766"/>
                    </a:lnTo>
                    <a:lnTo>
                      <a:pt x="637" y="1795"/>
                    </a:lnTo>
                    <a:lnTo>
                      <a:pt x="732" y="1817"/>
                    </a:lnTo>
                    <a:lnTo>
                      <a:pt x="828" y="1831"/>
                    </a:lnTo>
                    <a:lnTo>
                      <a:pt x="930" y="1846"/>
                    </a:lnTo>
                    <a:lnTo>
                      <a:pt x="1033" y="1853"/>
                    </a:lnTo>
                    <a:lnTo>
                      <a:pt x="1135" y="1861"/>
                    </a:lnTo>
                    <a:lnTo>
                      <a:pt x="1135" y="1861"/>
                    </a:lnTo>
                    <a:lnTo>
                      <a:pt x="1252" y="1853"/>
                    </a:lnTo>
                    <a:lnTo>
                      <a:pt x="1377" y="1846"/>
                    </a:lnTo>
                    <a:lnTo>
                      <a:pt x="1494" y="1831"/>
                    </a:lnTo>
                    <a:lnTo>
                      <a:pt x="1618" y="1809"/>
                    </a:lnTo>
                    <a:lnTo>
                      <a:pt x="1618" y="1809"/>
                    </a:lnTo>
                    <a:lnTo>
                      <a:pt x="1757" y="1773"/>
                    </a:lnTo>
                    <a:lnTo>
                      <a:pt x="1897" y="1729"/>
                    </a:lnTo>
                    <a:lnTo>
                      <a:pt x="2028" y="1678"/>
                    </a:lnTo>
                    <a:lnTo>
                      <a:pt x="2153" y="1619"/>
                    </a:lnTo>
                    <a:lnTo>
                      <a:pt x="2270" y="1553"/>
                    </a:lnTo>
                    <a:lnTo>
                      <a:pt x="2373" y="1487"/>
                    </a:lnTo>
                    <a:lnTo>
                      <a:pt x="2475" y="1414"/>
                    </a:lnTo>
                    <a:lnTo>
                      <a:pt x="2563" y="1334"/>
                    </a:lnTo>
                    <a:lnTo>
                      <a:pt x="2636" y="1253"/>
                    </a:lnTo>
                    <a:lnTo>
                      <a:pt x="2702" y="1165"/>
                    </a:lnTo>
                    <a:lnTo>
                      <a:pt x="2761" y="1077"/>
                    </a:lnTo>
                    <a:lnTo>
                      <a:pt x="2805" y="989"/>
                    </a:lnTo>
                    <a:lnTo>
                      <a:pt x="2834" y="902"/>
                    </a:lnTo>
                    <a:lnTo>
                      <a:pt x="2848" y="806"/>
                    </a:lnTo>
                    <a:lnTo>
                      <a:pt x="2856" y="718"/>
                    </a:lnTo>
                    <a:lnTo>
                      <a:pt x="2841" y="623"/>
                    </a:lnTo>
                    <a:lnTo>
                      <a:pt x="2841" y="623"/>
                    </a:lnTo>
                    <a:lnTo>
                      <a:pt x="2819" y="557"/>
                    </a:lnTo>
                    <a:lnTo>
                      <a:pt x="2790" y="492"/>
                    </a:lnTo>
                    <a:lnTo>
                      <a:pt x="2753" y="426"/>
                    </a:lnTo>
                    <a:lnTo>
                      <a:pt x="2709" y="367"/>
                    </a:lnTo>
                    <a:lnTo>
                      <a:pt x="2658" y="308"/>
                    </a:lnTo>
                    <a:lnTo>
                      <a:pt x="2600" y="257"/>
                    </a:lnTo>
                    <a:lnTo>
                      <a:pt x="2534" y="213"/>
                    </a:lnTo>
                    <a:lnTo>
                      <a:pt x="2460" y="169"/>
                    </a:lnTo>
                    <a:lnTo>
                      <a:pt x="2387" y="133"/>
                    </a:lnTo>
                    <a:lnTo>
                      <a:pt x="2307" y="103"/>
                    </a:lnTo>
                    <a:lnTo>
                      <a:pt x="2219" y="74"/>
                    </a:lnTo>
                    <a:lnTo>
                      <a:pt x="2124" y="45"/>
                    </a:lnTo>
                    <a:lnTo>
                      <a:pt x="2028" y="30"/>
                    </a:lnTo>
                    <a:lnTo>
                      <a:pt x="1926" y="16"/>
                    </a:lnTo>
                    <a:lnTo>
                      <a:pt x="1823" y="8"/>
                    </a:lnTo>
                    <a:lnTo>
                      <a:pt x="1714"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2"/>
              <p:cNvSpPr/>
              <p:nvPr/>
            </p:nvSpPr>
            <p:spPr>
              <a:xfrm>
                <a:off x="3236200" y="654375"/>
                <a:ext cx="24925" cy="25825"/>
              </a:xfrm>
              <a:custGeom>
                <a:rect b="b" l="l" r="r" t="t"/>
                <a:pathLst>
                  <a:path extrusionOk="0" h="1033" w="997">
                    <a:moveTo>
                      <a:pt x="440" y="0"/>
                    </a:moveTo>
                    <a:lnTo>
                      <a:pt x="381" y="15"/>
                    </a:lnTo>
                    <a:lnTo>
                      <a:pt x="330" y="22"/>
                    </a:lnTo>
                    <a:lnTo>
                      <a:pt x="279" y="44"/>
                    </a:lnTo>
                    <a:lnTo>
                      <a:pt x="235" y="66"/>
                    </a:lnTo>
                    <a:lnTo>
                      <a:pt x="198" y="96"/>
                    </a:lnTo>
                    <a:lnTo>
                      <a:pt x="154" y="125"/>
                    </a:lnTo>
                    <a:lnTo>
                      <a:pt x="125" y="161"/>
                    </a:lnTo>
                    <a:lnTo>
                      <a:pt x="96" y="198"/>
                    </a:lnTo>
                    <a:lnTo>
                      <a:pt x="66" y="242"/>
                    </a:lnTo>
                    <a:lnTo>
                      <a:pt x="30" y="330"/>
                    </a:lnTo>
                    <a:lnTo>
                      <a:pt x="8" y="418"/>
                    </a:lnTo>
                    <a:lnTo>
                      <a:pt x="1" y="520"/>
                    </a:lnTo>
                    <a:lnTo>
                      <a:pt x="8" y="615"/>
                    </a:lnTo>
                    <a:lnTo>
                      <a:pt x="30" y="711"/>
                    </a:lnTo>
                    <a:lnTo>
                      <a:pt x="44" y="755"/>
                    </a:lnTo>
                    <a:lnTo>
                      <a:pt x="66" y="798"/>
                    </a:lnTo>
                    <a:lnTo>
                      <a:pt x="96" y="835"/>
                    </a:lnTo>
                    <a:lnTo>
                      <a:pt x="125" y="872"/>
                    </a:lnTo>
                    <a:lnTo>
                      <a:pt x="154" y="908"/>
                    </a:lnTo>
                    <a:lnTo>
                      <a:pt x="191" y="938"/>
                    </a:lnTo>
                    <a:lnTo>
                      <a:pt x="235" y="967"/>
                    </a:lnTo>
                    <a:lnTo>
                      <a:pt x="279" y="989"/>
                    </a:lnTo>
                    <a:lnTo>
                      <a:pt x="330" y="1011"/>
                    </a:lnTo>
                    <a:lnTo>
                      <a:pt x="381" y="1025"/>
                    </a:lnTo>
                    <a:lnTo>
                      <a:pt x="440" y="1033"/>
                    </a:lnTo>
                    <a:lnTo>
                      <a:pt x="557" y="1033"/>
                    </a:lnTo>
                    <a:lnTo>
                      <a:pt x="616" y="1025"/>
                    </a:lnTo>
                    <a:lnTo>
                      <a:pt x="667" y="1011"/>
                    </a:lnTo>
                    <a:lnTo>
                      <a:pt x="718" y="989"/>
                    </a:lnTo>
                    <a:lnTo>
                      <a:pt x="762" y="967"/>
                    </a:lnTo>
                    <a:lnTo>
                      <a:pt x="806" y="938"/>
                    </a:lnTo>
                    <a:lnTo>
                      <a:pt x="843" y="908"/>
                    </a:lnTo>
                    <a:lnTo>
                      <a:pt x="872" y="872"/>
                    </a:lnTo>
                    <a:lnTo>
                      <a:pt x="901" y="835"/>
                    </a:lnTo>
                    <a:lnTo>
                      <a:pt x="930" y="798"/>
                    </a:lnTo>
                    <a:lnTo>
                      <a:pt x="967" y="711"/>
                    </a:lnTo>
                    <a:lnTo>
                      <a:pt x="989" y="615"/>
                    </a:lnTo>
                    <a:lnTo>
                      <a:pt x="996" y="520"/>
                    </a:lnTo>
                    <a:lnTo>
                      <a:pt x="989" y="418"/>
                    </a:lnTo>
                    <a:lnTo>
                      <a:pt x="967" y="330"/>
                    </a:lnTo>
                    <a:lnTo>
                      <a:pt x="952" y="286"/>
                    </a:lnTo>
                    <a:lnTo>
                      <a:pt x="930" y="242"/>
                    </a:lnTo>
                    <a:lnTo>
                      <a:pt x="901" y="198"/>
                    </a:lnTo>
                    <a:lnTo>
                      <a:pt x="872" y="161"/>
                    </a:lnTo>
                    <a:lnTo>
                      <a:pt x="843" y="125"/>
                    </a:lnTo>
                    <a:lnTo>
                      <a:pt x="806" y="96"/>
                    </a:lnTo>
                    <a:lnTo>
                      <a:pt x="762" y="66"/>
                    </a:lnTo>
                    <a:lnTo>
                      <a:pt x="718" y="44"/>
                    </a:lnTo>
                    <a:lnTo>
                      <a:pt x="667" y="22"/>
                    </a:lnTo>
                    <a:lnTo>
                      <a:pt x="616" y="15"/>
                    </a:lnTo>
                    <a:lnTo>
                      <a:pt x="557"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2"/>
              <p:cNvSpPr/>
              <p:nvPr/>
            </p:nvSpPr>
            <p:spPr>
              <a:xfrm>
                <a:off x="3462625" y="596150"/>
                <a:ext cx="25125" cy="25850"/>
              </a:xfrm>
              <a:custGeom>
                <a:rect b="b" l="l" r="r" t="t"/>
                <a:pathLst>
                  <a:path extrusionOk="0" h="1034" w="1005">
                    <a:moveTo>
                      <a:pt x="440" y="1"/>
                    </a:moveTo>
                    <a:lnTo>
                      <a:pt x="382" y="8"/>
                    </a:lnTo>
                    <a:lnTo>
                      <a:pt x="330" y="23"/>
                    </a:lnTo>
                    <a:lnTo>
                      <a:pt x="279" y="45"/>
                    </a:lnTo>
                    <a:lnTo>
                      <a:pt x="235" y="67"/>
                    </a:lnTo>
                    <a:lnTo>
                      <a:pt x="199" y="96"/>
                    </a:lnTo>
                    <a:lnTo>
                      <a:pt x="162" y="125"/>
                    </a:lnTo>
                    <a:lnTo>
                      <a:pt x="125" y="162"/>
                    </a:lnTo>
                    <a:lnTo>
                      <a:pt x="96" y="199"/>
                    </a:lnTo>
                    <a:lnTo>
                      <a:pt x="74" y="243"/>
                    </a:lnTo>
                    <a:lnTo>
                      <a:pt x="30" y="330"/>
                    </a:lnTo>
                    <a:lnTo>
                      <a:pt x="8" y="418"/>
                    </a:lnTo>
                    <a:lnTo>
                      <a:pt x="1" y="521"/>
                    </a:lnTo>
                    <a:lnTo>
                      <a:pt x="8" y="616"/>
                    </a:lnTo>
                    <a:lnTo>
                      <a:pt x="30" y="711"/>
                    </a:lnTo>
                    <a:lnTo>
                      <a:pt x="52" y="755"/>
                    </a:lnTo>
                    <a:lnTo>
                      <a:pt x="74" y="792"/>
                    </a:lnTo>
                    <a:lnTo>
                      <a:pt x="96" y="836"/>
                    </a:lnTo>
                    <a:lnTo>
                      <a:pt x="125" y="872"/>
                    </a:lnTo>
                    <a:lnTo>
                      <a:pt x="162" y="909"/>
                    </a:lnTo>
                    <a:lnTo>
                      <a:pt x="199" y="938"/>
                    </a:lnTo>
                    <a:lnTo>
                      <a:pt x="235" y="967"/>
                    </a:lnTo>
                    <a:lnTo>
                      <a:pt x="279" y="989"/>
                    </a:lnTo>
                    <a:lnTo>
                      <a:pt x="330" y="1011"/>
                    </a:lnTo>
                    <a:lnTo>
                      <a:pt x="382" y="1026"/>
                    </a:lnTo>
                    <a:lnTo>
                      <a:pt x="440" y="1033"/>
                    </a:lnTo>
                    <a:lnTo>
                      <a:pt x="557" y="1033"/>
                    </a:lnTo>
                    <a:lnTo>
                      <a:pt x="616" y="1026"/>
                    </a:lnTo>
                    <a:lnTo>
                      <a:pt x="667" y="1011"/>
                    </a:lnTo>
                    <a:lnTo>
                      <a:pt x="718" y="989"/>
                    </a:lnTo>
                    <a:lnTo>
                      <a:pt x="762" y="967"/>
                    </a:lnTo>
                    <a:lnTo>
                      <a:pt x="806" y="938"/>
                    </a:lnTo>
                    <a:lnTo>
                      <a:pt x="843" y="909"/>
                    </a:lnTo>
                    <a:lnTo>
                      <a:pt x="872" y="872"/>
                    </a:lnTo>
                    <a:lnTo>
                      <a:pt x="902" y="836"/>
                    </a:lnTo>
                    <a:lnTo>
                      <a:pt x="931" y="792"/>
                    </a:lnTo>
                    <a:lnTo>
                      <a:pt x="967" y="711"/>
                    </a:lnTo>
                    <a:lnTo>
                      <a:pt x="989" y="616"/>
                    </a:lnTo>
                    <a:lnTo>
                      <a:pt x="1004" y="521"/>
                    </a:lnTo>
                    <a:lnTo>
                      <a:pt x="989" y="418"/>
                    </a:lnTo>
                    <a:lnTo>
                      <a:pt x="967" y="330"/>
                    </a:lnTo>
                    <a:lnTo>
                      <a:pt x="953" y="287"/>
                    </a:lnTo>
                    <a:lnTo>
                      <a:pt x="931" y="243"/>
                    </a:lnTo>
                    <a:lnTo>
                      <a:pt x="902" y="199"/>
                    </a:lnTo>
                    <a:lnTo>
                      <a:pt x="872" y="162"/>
                    </a:lnTo>
                    <a:lnTo>
                      <a:pt x="843" y="125"/>
                    </a:lnTo>
                    <a:lnTo>
                      <a:pt x="806" y="96"/>
                    </a:lnTo>
                    <a:lnTo>
                      <a:pt x="762" y="67"/>
                    </a:lnTo>
                    <a:lnTo>
                      <a:pt x="718" y="45"/>
                    </a:lnTo>
                    <a:lnTo>
                      <a:pt x="667" y="23"/>
                    </a:lnTo>
                    <a:lnTo>
                      <a:pt x="616" y="8"/>
                    </a:lnTo>
                    <a:lnTo>
                      <a:pt x="565"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2"/>
              <p:cNvSpPr/>
              <p:nvPr/>
            </p:nvSpPr>
            <p:spPr>
              <a:xfrm>
                <a:off x="3500350" y="1110525"/>
                <a:ext cx="25100" cy="25850"/>
              </a:xfrm>
              <a:custGeom>
                <a:rect b="b" l="l" r="r" t="t"/>
                <a:pathLst>
                  <a:path extrusionOk="0" h="1034" w="1004">
                    <a:moveTo>
                      <a:pt x="440" y="1"/>
                    </a:moveTo>
                    <a:lnTo>
                      <a:pt x="381" y="8"/>
                    </a:lnTo>
                    <a:lnTo>
                      <a:pt x="330" y="23"/>
                    </a:lnTo>
                    <a:lnTo>
                      <a:pt x="286" y="45"/>
                    </a:lnTo>
                    <a:lnTo>
                      <a:pt x="235" y="67"/>
                    </a:lnTo>
                    <a:lnTo>
                      <a:pt x="198" y="96"/>
                    </a:lnTo>
                    <a:lnTo>
                      <a:pt x="161" y="125"/>
                    </a:lnTo>
                    <a:lnTo>
                      <a:pt x="125" y="162"/>
                    </a:lnTo>
                    <a:lnTo>
                      <a:pt x="95" y="199"/>
                    </a:lnTo>
                    <a:lnTo>
                      <a:pt x="73" y="243"/>
                    </a:lnTo>
                    <a:lnTo>
                      <a:pt x="30" y="330"/>
                    </a:lnTo>
                    <a:lnTo>
                      <a:pt x="8" y="418"/>
                    </a:lnTo>
                    <a:lnTo>
                      <a:pt x="0" y="521"/>
                    </a:lnTo>
                    <a:lnTo>
                      <a:pt x="8" y="616"/>
                    </a:lnTo>
                    <a:lnTo>
                      <a:pt x="30" y="711"/>
                    </a:lnTo>
                    <a:lnTo>
                      <a:pt x="52" y="755"/>
                    </a:lnTo>
                    <a:lnTo>
                      <a:pt x="73" y="792"/>
                    </a:lnTo>
                    <a:lnTo>
                      <a:pt x="95" y="836"/>
                    </a:lnTo>
                    <a:lnTo>
                      <a:pt x="125" y="872"/>
                    </a:lnTo>
                    <a:lnTo>
                      <a:pt x="161" y="909"/>
                    </a:lnTo>
                    <a:lnTo>
                      <a:pt x="198" y="938"/>
                    </a:lnTo>
                    <a:lnTo>
                      <a:pt x="235" y="967"/>
                    </a:lnTo>
                    <a:lnTo>
                      <a:pt x="286" y="989"/>
                    </a:lnTo>
                    <a:lnTo>
                      <a:pt x="330" y="1011"/>
                    </a:lnTo>
                    <a:lnTo>
                      <a:pt x="381" y="1026"/>
                    </a:lnTo>
                    <a:lnTo>
                      <a:pt x="440" y="1033"/>
                    </a:lnTo>
                    <a:lnTo>
                      <a:pt x="564" y="1033"/>
                    </a:lnTo>
                    <a:lnTo>
                      <a:pt x="615" y="1026"/>
                    </a:lnTo>
                    <a:lnTo>
                      <a:pt x="674" y="1011"/>
                    </a:lnTo>
                    <a:lnTo>
                      <a:pt x="718" y="989"/>
                    </a:lnTo>
                    <a:lnTo>
                      <a:pt x="762" y="967"/>
                    </a:lnTo>
                    <a:lnTo>
                      <a:pt x="806" y="938"/>
                    </a:lnTo>
                    <a:lnTo>
                      <a:pt x="842" y="909"/>
                    </a:lnTo>
                    <a:lnTo>
                      <a:pt x="879" y="872"/>
                    </a:lnTo>
                    <a:lnTo>
                      <a:pt x="908" y="836"/>
                    </a:lnTo>
                    <a:lnTo>
                      <a:pt x="930" y="792"/>
                    </a:lnTo>
                    <a:lnTo>
                      <a:pt x="967" y="711"/>
                    </a:lnTo>
                    <a:lnTo>
                      <a:pt x="996" y="616"/>
                    </a:lnTo>
                    <a:lnTo>
                      <a:pt x="1003" y="521"/>
                    </a:lnTo>
                    <a:lnTo>
                      <a:pt x="996" y="418"/>
                    </a:lnTo>
                    <a:lnTo>
                      <a:pt x="967" y="330"/>
                    </a:lnTo>
                    <a:lnTo>
                      <a:pt x="930" y="243"/>
                    </a:lnTo>
                    <a:lnTo>
                      <a:pt x="908" y="199"/>
                    </a:lnTo>
                    <a:lnTo>
                      <a:pt x="879" y="162"/>
                    </a:lnTo>
                    <a:lnTo>
                      <a:pt x="842" y="125"/>
                    </a:lnTo>
                    <a:lnTo>
                      <a:pt x="806" y="96"/>
                    </a:lnTo>
                    <a:lnTo>
                      <a:pt x="762" y="67"/>
                    </a:lnTo>
                    <a:lnTo>
                      <a:pt x="718" y="45"/>
                    </a:lnTo>
                    <a:lnTo>
                      <a:pt x="674" y="23"/>
                    </a:lnTo>
                    <a:lnTo>
                      <a:pt x="615" y="8"/>
                    </a:lnTo>
                    <a:lnTo>
                      <a:pt x="564"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2"/>
              <p:cNvSpPr/>
              <p:nvPr/>
            </p:nvSpPr>
            <p:spPr>
              <a:xfrm>
                <a:off x="3722575" y="1162350"/>
                <a:ext cx="24925" cy="25825"/>
              </a:xfrm>
              <a:custGeom>
                <a:rect b="b" l="l" r="r" t="t"/>
                <a:pathLst>
                  <a:path extrusionOk="0" h="1033" w="997">
                    <a:moveTo>
                      <a:pt x="440" y="0"/>
                    </a:moveTo>
                    <a:lnTo>
                      <a:pt x="381" y="7"/>
                    </a:lnTo>
                    <a:lnTo>
                      <a:pt x="330" y="22"/>
                    </a:lnTo>
                    <a:lnTo>
                      <a:pt x="278" y="44"/>
                    </a:lnTo>
                    <a:lnTo>
                      <a:pt x="235" y="66"/>
                    </a:lnTo>
                    <a:lnTo>
                      <a:pt x="191" y="95"/>
                    </a:lnTo>
                    <a:lnTo>
                      <a:pt x="154" y="125"/>
                    </a:lnTo>
                    <a:lnTo>
                      <a:pt x="125" y="161"/>
                    </a:lnTo>
                    <a:lnTo>
                      <a:pt x="95" y="198"/>
                    </a:lnTo>
                    <a:lnTo>
                      <a:pt x="66" y="234"/>
                    </a:lnTo>
                    <a:lnTo>
                      <a:pt x="30" y="322"/>
                    </a:lnTo>
                    <a:lnTo>
                      <a:pt x="8" y="417"/>
                    </a:lnTo>
                    <a:lnTo>
                      <a:pt x="0" y="513"/>
                    </a:lnTo>
                    <a:lnTo>
                      <a:pt x="8" y="608"/>
                    </a:lnTo>
                    <a:lnTo>
                      <a:pt x="30" y="703"/>
                    </a:lnTo>
                    <a:lnTo>
                      <a:pt x="66" y="791"/>
                    </a:lnTo>
                    <a:lnTo>
                      <a:pt x="95" y="835"/>
                    </a:lnTo>
                    <a:lnTo>
                      <a:pt x="125" y="871"/>
                    </a:lnTo>
                    <a:lnTo>
                      <a:pt x="154" y="908"/>
                    </a:lnTo>
                    <a:lnTo>
                      <a:pt x="191" y="937"/>
                    </a:lnTo>
                    <a:lnTo>
                      <a:pt x="235" y="967"/>
                    </a:lnTo>
                    <a:lnTo>
                      <a:pt x="278" y="989"/>
                    </a:lnTo>
                    <a:lnTo>
                      <a:pt x="330" y="1011"/>
                    </a:lnTo>
                    <a:lnTo>
                      <a:pt x="381" y="1018"/>
                    </a:lnTo>
                    <a:lnTo>
                      <a:pt x="440" y="1032"/>
                    </a:lnTo>
                    <a:lnTo>
                      <a:pt x="557" y="1032"/>
                    </a:lnTo>
                    <a:lnTo>
                      <a:pt x="615" y="1018"/>
                    </a:lnTo>
                    <a:lnTo>
                      <a:pt x="667" y="1011"/>
                    </a:lnTo>
                    <a:lnTo>
                      <a:pt x="718" y="989"/>
                    </a:lnTo>
                    <a:lnTo>
                      <a:pt x="762" y="967"/>
                    </a:lnTo>
                    <a:lnTo>
                      <a:pt x="806" y="937"/>
                    </a:lnTo>
                    <a:lnTo>
                      <a:pt x="842" y="908"/>
                    </a:lnTo>
                    <a:lnTo>
                      <a:pt x="872" y="871"/>
                    </a:lnTo>
                    <a:lnTo>
                      <a:pt x="901" y="835"/>
                    </a:lnTo>
                    <a:lnTo>
                      <a:pt x="930" y="791"/>
                    </a:lnTo>
                    <a:lnTo>
                      <a:pt x="967" y="703"/>
                    </a:lnTo>
                    <a:lnTo>
                      <a:pt x="989" y="608"/>
                    </a:lnTo>
                    <a:lnTo>
                      <a:pt x="996" y="513"/>
                    </a:lnTo>
                    <a:lnTo>
                      <a:pt x="989" y="417"/>
                    </a:lnTo>
                    <a:lnTo>
                      <a:pt x="967" y="322"/>
                    </a:lnTo>
                    <a:lnTo>
                      <a:pt x="930" y="234"/>
                    </a:lnTo>
                    <a:lnTo>
                      <a:pt x="901" y="198"/>
                    </a:lnTo>
                    <a:lnTo>
                      <a:pt x="872" y="161"/>
                    </a:lnTo>
                    <a:lnTo>
                      <a:pt x="842" y="125"/>
                    </a:lnTo>
                    <a:lnTo>
                      <a:pt x="806" y="95"/>
                    </a:lnTo>
                    <a:lnTo>
                      <a:pt x="762" y="66"/>
                    </a:lnTo>
                    <a:lnTo>
                      <a:pt x="718" y="44"/>
                    </a:lnTo>
                    <a:lnTo>
                      <a:pt x="667" y="22"/>
                    </a:lnTo>
                    <a:lnTo>
                      <a:pt x="615" y="7"/>
                    </a:lnTo>
                    <a:lnTo>
                      <a:pt x="557"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2"/>
              <p:cNvSpPr/>
              <p:nvPr/>
            </p:nvSpPr>
            <p:spPr>
              <a:xfrm>
                <a:off x="4294050" y="1533200"/>
                <a:ext cx="24925" cy="25825"/>
              </a:xfrm>
              <a:custGeom>
                <a:rect b="b" l="l" r="r" t="t"/>
                <a:pathLst>
                  <a:path extrusionOk="0" h="1033" w="997">
                    <a:moveTo>
                      <a:pt x="499" y="1"/>
                    </a:moveTo>
                    <a:lnTo>
                      <a:pt x="440" y="8"/>
                    </a:lnTo>
                    <a:lnTo>
                      <a:pt x="381" y="15"/>
                    </a:lnTo>
                    <a:lnTo>
                      <a:pt x="330" y="30"/>
                    </a:lnTo>
                    <a:lnTo>
                      <a:pt x="279" y="45"/>
                    </a:lnTo>
                    <a:lnTo>
                      <a:pt x="235" y="66"/>
                    </a:lnTo>
                    <a:lnTo>
                      <a:pt x="198" y="96"/>
                    </a:lnTo>
                    <a:lnTo>
                      <a:pt x="154" y="125"/>
                    </a:lnTo>
                    <a:lnTo>
                      <a:pt x="125" y="162"/>
                    </a:lnTo>
                    <a:lnTo>
                      <a:pt x="96" y="198"/>
                    </a:lnTo>
                    <a:lnTo>
                      <a:pt x="67" y="242"/>
                    </a:lnTo>
                    <a:lnTo>
                      <a:pt x="30" y="330"/>
                    </a:lnTo>
                    <a:lnTo>
                      <a:pt x="8" y="425"/>
                    </a:lnTo>
                    <a:lnTo>
                      <a:pt x="1" y="520"/>
                    </a:lnTo>
                    <a:lnTo>
                      <a:pt x="8" y="616"/>
                    </a:lnTo>
                    <a:lnTo>
                      <a:pt x="30" y="711"/>
                    </a:lnTo>
                    <a:lnTo>
                      <a:pt x="52" y="755"/>
                    </a:lnTo>
                    <a:lnTo>
                      <a:pt x="67" y="799"/>
                    </a:lnTo>
                    <a:lnTo>
                      <a:pt x="96" y="835"/>
                    </a:lnTo>
                    <a:lnTo>
                      <a:pt x="125" y="872"/>
                    </a:lnTo>
                    <a:lnTo>
                      <a:pt x="154" y="909"/>
                    </a:lnTo>
                    <a:lnTo>
                      <a:pt x="198" y="938"/>
                    </a:lnTo>
                    <a:lnTo>
                      <a:pt x="235" y="967"/>
                    </a:lnTo>
                    <a:lnTo>
                      <a:pt x="279" y="989"/>
                    </a:lnTo>
                    <a:lnTo>
                      <a:pt x="330" y="1011"/>
                    </a:lnTo>
                    <a:lnTo>
                      <a:pt x="381" y="1026"/>
                    </a:lnTo>
                    <a:lnTo>
                      <a:pt x="440" y="1033"/>
                    </a:lnTo>
                    <a:lnTo>
                      <a:pt x="557" y="1033"/>
                    </a:lnTo>
                    <a:lnTo>
                      <a:pt x="616" y="1026"/>
                    </a:lnTo>
                    <a:lnTo>
                      <a:pt x="667" y="1011"/>
                    </a:lnTo>
                    <a:lnTo>
                      <a:pt x="718" y="989"/>
                    </a:lnTo>
                    <a:lnTo>
                      <a:pt x="762" y="967"/>
                    </a:lnTo>
                    <a:lnTo>
                      <a:pt x="806" y="938"/>
                    </a:lnTo>
                    <a:lnTo>
                      <a:pt x="843" y="909"/>
                    </a:lnTo>
                    <a:lnTo>
                      <a:pt x="872" y="872"/>
                    </a:lnTo>
                    <a:lnTo>
                      <a:pt x="901" y="835"/>
                    </a:lnTo>
                    <a:lnTo>
                      <a:pt x="931" y="799"/>
                    </a:lnTo>
                    <a:lnTo>
                      <a:pt x="967" y="711"/>
                    </a:lnTo>
                    <a:lnTo>
                      <a:pt x="989" y="616"/>
                    </a:lnTo>
                    <a:lnTo>
                      <a:pt x="996" y="520"/>
                    </a:lnTo>
                    <a:lnTo>
                      <a:pt x="989" y="425"/>
                    </a:lnTo>
                    <a:lnTo>
                      <a:pt x="967" y="330"/>
                    </a:lnTo>
                    <a:lnTo>
                      <a:pt x="953" y="286"/>
                    </a:lnTo>
                    <a:lnTo>
                      <a:pt x="931" y="242"/>
                    </a:lnTo>
                    <a:lnTo>
                      <a:pt x="901" y="198"/>
                    </a:lnTo>
                    <a:lnTo>
                      <a:pt x="872" y="162"/>
                    </a:lnTo>
                    <a:lnTo>
                      <a:pt x="843" y="125"/>
                    </a:lnTo>
                    <a:lnTo>
                      <a:pt x="806" y="96"/>
                    </a:lnTo>
                    <a:lnTo>
                      <a:pt x="762" y="66"/>
                    </a:lnTo>
                    <a:lnTo>
                      <a:pt x="718" y="45"/>
                    </a:lnTo>
                    <a:lnTo>
                      <a:pt x="667" y="30"/>
                    </a:lnTo>
                    <a:lnTo>
                      <a:pt x="616" y="15"/>
                    </a:lnTo>
                    <a:lnTo>
                      <a:pt x="557" y="8"/>
                    </a:lnTo>
                    <a:lnTo>
                      <a:pt x="499"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2"/>
              <p:cNvSpPr/>
              <p:nvPr/>
            </p:nvSpPr>
            <p:spPr>
              <a:xfrm>
                <a:off x="4479475" y="1561200"/>
                <a:ext cx="25125" cy="26025"/>
              </a:xfrm>
              <a:custGeom>
                <a:rect b="b" l="l" r="r" t="t"/>
                <a:pathLst>
                  <a:path extrusionOk="0" h="1041" w="1005">
                    <a:moveTo>
                      <a:pt x="499" y="1"/>
                    </a:moveTo>
                    <a:lnTo>
                      <a:pt x="440" y="8"/>
                    </a:lnTo>
                    <a:lnTo>
                      <a:pt x="382" y="15"/>
                    </a:lnTo>
                    <a:lnTo>
                      <a:pt x="330" y="30"/>
                    </a:lnTo>
                    <a:lnTo>
                      <a:pt x="286" y="45"/>
                    </a:lnTo>
                    <a:lnTo>
                      <a:pt x="235" y="74"/>
                    </a:lnTo>
                    <a:lnTo>
                      <a:pt x="199" y="96"/>
                    </a:lnTo>
                    <a:lnTo>
                      <a:pt x="162" y="133"/>
                    </a:lnTo>
                    <a:lnTo>
                      <a:pt x="125" y="162"/>
                    </a:lnTo>
                    <a:lnTo>
                      <a:pt x="96" y="206"/>
                    </a:lnTo>
                    <a:lnTo>
                      <a:pt x="74" y="242"/>
                    </a:lnTo>
                    <a:lnTo>
                      <a:pt x="30" y="330"/>
                    </a:lnTo>
                    <a:lnTo>
                      <a:pt x="8" y="426"/>
                    </a:lnTo>
                    <a:lnTo>
                      <a:pt x="1" y="521"/>
                    </a:lnTo>
                    <a:lnTo>
                      <a:pt x="8" y="616"/>
                    </a:lnTo>
                    <a:lnTo>
                      <a:pt x="30" y="711"/>
                    </a:lnTo>
                    <a:lnTo>
                      <a:pt x="74" y="799"/>
                    </a:lnTo>
                    <a:lnTo>
                      <a:pt x="96" y="836"/>
                    </a:lnTo>
                    <a:lnTo>
                      <a:pt x="125" y="879"/>
                    </a:lnTo>
                    <a:lnTo>
                      <a:pt x="162" y="909"/>
                    </a:lnTo>
                    <a:lnTo>
                      <a:pt x="199" y="945"/>
                    </a:lnTo>
                    <a:lnTo>
                      <a:pt x="235" y="967"/>
                    </a:lnTo>
                    <a:lnTo>
                      <a:pt x="279" y="997"/>
                    </a:lnTo>
                    <a:lnTo>
                      <a:pt x="330" y="1011"/>
                    </a:lnTo>
                    <a:lnTo>
                      <a:pt x="382" y="1026"/>
                    </a:lnTo>
                    <a:lnTo>
                      <a:pt x="440" y="1033"/>
                    </a:lnTo>
                    <a:lnTo>
                      <a:pt x="499" y="1041"/>
                    </a:lnTo>
                    <a:lnTo>
                      <a:pt x="565" y="1033"/>
                    </a:lnTo>
                    <a:lnTo>
                      <a:pt x="616" y="1026"/>
                    </a:lnTo>
                    <a:lnTo>
                      <a:pt x="675" y="1011"/>
                    </a:lnTo>
                    <a:lnTo>
                      <a:pt x="718" y="997"/>
                    </a:lnTo>
                    <a:lnTo>
                      <a:pt x="762" y="967"/>
                    </a:lnTo>
                    <a:lnTo>
                      <a:pt x="806" y="945"/>
                    </a:lnTo>
                    <a:lnTo>
                      <a:pt x="843" y="909"/>
                    </a:lnTo>
                    <a:lnTo>
                      <a:pt x="880" y="879"/>
                    </a:lnTo>
                    <a:lnTo>
                      <a:pt x="909" y="836"/>
                    </a:lnTo>
                    <a:lnTo>
                      <a:pt x="931" y="799"/>
                    </a:lnTo>
                    <a:lnTo>
                      <a:pt x="967" y="711"/>
                    </a:lnTo>
                    <a:lnTo>
                      <a:pt x="997" y="616"/>
                    </a:lnTo>
                    <a:lnTo>
                      <a:pt x="1004" y="521"/>
                    </a:lnTo>
                    <a:lnTo>
                      <a:pt x="997" y="426"/>
                    </a:lnTo>
                    <a:lnTo>
                      <a:pt x="967" y="330"/>
                    </a:lnTo>
                    <a:lnTo>
                      <a:pt x="953" y="286"/>
                    </a:lnTo>
                    <a:lnTo>
                      <a:pt x="931" y="242"/>
                    </a:lnTo>
                    <a:lnTo>
                      <a:pt x="909" y="206"/>
                    </a:lnTo>
                    <a:lnTo>
                      <a:pt x="880" y="162"/>
                    </a:lnTo>
                    <a:lnTo>
                      <a:pt x="843" y="133"/>
                    </a:lnTo>
                    <a:lnTo>
                      <a:pt x="806" y="96"/>
                    </a:lnTo>
                    <a:lnTo>
                      <a:pt x="762" y="74"/>
                    </a:lnTo>
                    <a:lnTo>
                      <a:pt x="718" y="45"/>
                    </a:lnTo>
                    <a:lnTo>
                      <a:pt x="675" y="30"/>
                    </a:lnTo>
                    <a:lnTo>
                      <a:pt x="616" y="15"/>
                    </a:lnTo>
                    <a:lnTo>
                      <a:pt x="565" y="8"/>
                    </a:lnTo>
                    <a:lnTo>
                      <a:pt x="499"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2"/>
              <p:cNvSpPr/>
              <p:nvPr/>
            </p:nvSpPr>
            <p:spPr>
              <a:xfrm>
                <a:off x="5048950" y="2721575"/>
                <a:ext cx="24925" cy="25825"/>
              </a:xfrm>
              <a:custGeom>
                <a:rect b="b" l="l" r="r" t="t"/>
                <a:pathLst>
                  <a:path extrusionOk="0" h="1033" w="997">
                    <a:moveTo>
                      <a:pt x="440" y="0"/>
                    </a:moveTo>
                    <a:lnTo>
                      <a:pt x="382" y="15"/>
                    </a:lnTo>
                    <a:lnTo>
                      <a:pt x="330" y="22"/>
                    </a:lnTo>
                    <a:lnTo>
                      <a:pt x="279" y="44"/>
                    </a:lnTo>
                    <a:lnTo>
                      <a:pt x="235" y="66"/>
                    </a:lnTo>
                    <a:lnTo>
                      <a:pt x="191" y="96"/>
                    </a:lnTo>
                    <a:lnTo>
                      <a:pt x="155" y="125"/>
                    </a:lnTo>
                    <a:lnTo>
                      <a:pt x="125" y="161"/>
                    </a:lnTo>
                    <a:lnTo>
                      <a:pt x="96" y="198"/>
                    </a:lnTo>
                    <a:lnTo>
                      <a:pt x="67" y="242"/>
                    </a:lnTo>
                    <a:lnTo>
                      <a:pt x="30" y="330"/>
                    </a:lnTo>
                    <a:lnTo>
                      <a:pt x="8" y="418"/>
                    </a:lnTo>
                    <a:lnTo>
                      <a:pt x="1" y="520"/>
                    </a:lnTo>
                    <a:lnTo>
                      <a:pt x="8" y="615"/>
                    </a:lnTo>
                    <a:lnTo>
                      <a:pt x="30" y="711"/>
                    </a:lnTo>
                    <a:lnTo>
                      <a:pt x="45" y="755"/>
                    </a:lnTo>
                    <a:lnTo>
                      <a:pt x="67" y="798"/>
                    </a:lnTo>
                    <a:lnTo>
                      <a:pt x="96" y="835"/>
                    </a:lnTo>
                    <a:lnTo>
                      <a:pt x="125" y="872"/>
                    </a:lnTo>
                    <a:lnTo>
                      <a:pt x="155" y="908"/>
                    </a:lnTo>
                    <a:lnTo>
                      <a:pt x="191" y="938"/>
                    </a:lnTo>
                    <a:lnTo>
                      <a:pt x="235" y="967"/>
                    </a:lnTo>
                    <a:lnTo>
                      <a:pt x="279" y="989"/>
                    </a:lnTo>
                    <a:lnTo>
                      <a:pt x="330" y="1011"/>
                    </a:lnTo>
                    <a:lnTo>
                      <a:pt x="382" y="1025"/>
                    </a:lnTo>
                    <a:lnTo>
                      <a:pt x="440" y="1033"/>
                    </a:lnTo>
                    <a:lnTo>
                      <a:pt x="557" y="1033"/>
                    </a:lnTo>
                    <a:lnTo>
                      <a:pt x="616" y="1025"/>
                    </a:lnTo>
                    <a:lnTo>
                      <a:pt x="667" y="1011"/>
                    </a:lnTo>
                    <a:lnTo>
                      <a:pt x="718" y="989"/>
                    </a:lnTo>
                    <a:lnTo>
                      <a:pt x="762" y="967"/>
                    </a:lnTo>
                    <a:lnTo>
                      <a:pt x="799" y="938"/>
                    </a:lnTo>
                    <a:lnTo>
                      <a:pt x="836" y="908"/>
                    </a:lnTo>
                    <a:lnTo>
                      <a:pt x="872" y="872"/>
                    </a:lnTo>
                    <a:lnTo>
                      <a:pt x="901" y="835"/>
                    </a:lnTo>
                    <a:lnTo>
                      <a:pt x="923" y="798"/>
                    </a:lnTo>
                    <a:lnTo>
                      <a:pt x="967" y="711"/>
                    </a:lnTo>
                    <a:lnTo>
                      <a:pt x="989" y="615"/>
                    </a:lnTo>
                    <a:lnTo>
                      <a:pt x="997" y="520"/>
                    </a:lnTo>
                    <a:lnTo>
                      <a:pt x="989" y="418"/>
                    </a:lnTo>
                    <a:lnTo>
                      <a:pt x="967" y="330"/>
                    </a:lnTo>
                    <a:lnTo>
                      <a:pt x="945" y="286"/>
                    </a:lnTo>
                    <a:lnTo>
                      <a:pt x="931" y="242"/>
                    </a:lnTo>
                    <a:lnTo>
                      <a:pt x="901" y="198"/>
                    </a:lnTo>
                    <a:lnTo>
                      <a:pt x="872" y="161"/>
                    </a:lnTo>
                    <a:lnTo>
                      <a:pt x="843" y="125"/>
                    </a:lnTo>
                    <a:lnTo>
                      <a:pt x="799" y="96"/>
                    </a:lnTo>
                    <a:lnTo>
                      <a:pt x="762" y="66"/>
                    </a:lnTo>
                    <a:lnTo>
                      <a:pt x="718" y="44"/>
                    </a:lnTo>
                    <a:lnTo>
                      <a:pt x="667" y="22"/>
                    </a:lnTo>
                    <a:lnTo>
                      <a:pt x="616" y="15"/>
                    </a:lnTo>
                    <a:lnTo>
                      <a:pt x="557" y="0"/>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2"/>
              <p:cNvSpPr/>
              <p:nvPr/>
            </p:nvSpPr>
            <p:spPr>
              <a:xfrm>
                <a:off x="5253800" y="2758175"/>
                <a:ext cx="24900" cy="26025"/>
              </a:xfrm>
              <a:custGeom>
                <a:rect b="b" l="l" r="r" t="t"/>
                <a:pathLst>
                  <a:path extrusionOk="0" h="1041" w="996">
                    <a:moveTo>
                      <a:pt x="498" y="1"/>
                    </a:moveTo>
                    <a:lnTo>
                      <a:pt x="439" y="8"/>
                    </a:lnTo>
                    <a:lnTo>
                      <a:pt x="381" y="15"/>
                    </a:lnTo>
                    <a:lnTo>
                      <a:pt x="330" y="30"/>
                    </a:lnTo>
                    <a:lnTo>
                      <a:pt x="278" y="45"/>
                    </a:lnTo>
                    <a:lnTo>
                      <a:pt x="234" y="74"/>
                    </a:lnTo>
                    <a:lnTo>
                      <a:pt x="198" y="96"/>
                    </a:lnTo>
                    <a:lnTo>
                      <a:pt x="154" y="133"/>
                    </a:lnTo>
                    <a:lnTo>
                      <a:pt x="125" y="162"/>
                    </a:lnTo>
                    <a:lnTo>
                      <a:pt x="95" y="198"/>
                    </a:lnTo>
                    <a:lnTo>
                      <a:pt x="66" y="242"/>
                    </a:lnTo>
                    <a:lnTo>
                      <a:pt x="29" y="330"/>
                    </a:lnTo>
                    <a:lnTo>
                      <a:pt x="7" y="425"/>
                    </a:lnTo>
                    <a:lnTo>
                      <a:pt x="0" y="521"/>
                    </a:lnTo>
                    <a:lnTo>
                      <a:pt x="7" y="616"/>
                    </a:lnTo>
                    <a:lnTo>
                      <a:pt x="29" y="711"/>
                    </a:lnTo>
                    <a:lnTo>
                      <a:pt x="44" y="755"/>
                    </a:lnTo>
                    <a:lnTo>
                      <a:pt x="66" y="799"/>
                    </a:lnTo>
                    <a:lnTo>
                      <a:pt x="95" y="836"/>
                    </a:lnTo>
                    <a:lnTo>
                      <a:pt x="125" y="879"/>
                    </a:lnTo>
                    <a:lnTo>
                      <a:pt x="154" y="909"/>
                    </a:lnTo>
                    <a:lnTo>
                      <a:pt x="191" y="945"/>
                    </a:lnTo>
                    <a:lnTo>
                      <a:pt x="234" y="967"/>
                    </a:lnTo>
                    <a:lnTo>
                      <a:pt x="278" y="997"/>
                    </a:lnTo>
                    <a:lnTo>
                      <a:pt x="330" y="1011"/>
                    </a:lnTo>
                    <a:lnTo>
                      <a:pt x="381" y="1026"/>
                    </a:lnTo>
                    <a:lnTo>
                      <a:pt x="439" y="1033"/>
                    </a:lnTo>
                    <a:lnTo>
                      <a:pt x="498" y="1041"/>
                    </a:lnTo>
                    <a:lnTo>
                      <a:pt x="557" y="1033"/>
                    </a:lnTo>
                    <a:lnTo>
                      <a:pt x="615" y="1026"/>
                    </a:lnTo>
                    <a:lnTo>
                      <a:pt x="666" y="1011"/>
                    </a:lnTo>
                    <a:lnTo>
                      <a:pt x="718" y="997"/>
                    </a:lnTo>
                    <a:lnTo>
                      <a:pt x="762" y="967"/>
                    </a:lnTo>
                    <a:lnTo>
                      <a:pt x="806" y="945"/>
                    </a:lnTo>
                    <a:lnTo>
                      <a:pt x="842" y="909"/>
                    </a:lnTo>
                    <a:lnTo>
                      <a:pt x="871" y="879"/>
                    </a:lnTo>
                    <a:lnTo>
                      <a:pt x="901" y="836"/>
                    </a:lnTo>
                    <a:lnTo>
                      <a:pt x="930" y="799"/>
                    </a:lnTo>
                    <a:lnTo>
                      <a:pt x="967" y="711"/>
                    </a:lnTo>
                    <a:lnTo>
                      <a:pt x="989" y="616"/>
                    </a:lnTo>
                    <a:lnTo>
                      <a:pt x="996" y="521"/>
                    </a:lnTo>
                    <a:lnTo>
                      <a:pt x="989" y="425"/>
                    </a:lnTo>
                    <a:lnTo>
                      <a:pt x="967" y="330"/>
                    </a:lnTo>
                    <a:lnTo>
                      <a:pt x="952" y="286"/>
                    </a:lnTo>
                    <a:lnTo>
                      <a:pt x="930" y="242"/>
                    </a:lnTo>
                    <a:lnTo>
                      <a:pt x="901" y="198"/>
                    </a:lnTo>
                    <a:lnTo>
                      <a:pt x="871" y="162"/>
                    </a:lnTo>
                    <a:lnTo>
                      <a:pt x="842" y="133"/>
                    </a:lnTo>
                    <a:lnTo>
                      <a:pt x="806" y="96"/>
                    </a:lnTo>
                    <a:lnTo>
                      <a:pt x="762" y="74"/>
                    </a:lnTo>
                    <a:lnTo>
                      <a:pt x="718" y="45"/>
                    </a:lnTo>
                    <a:lnTo>
                      <a:pt x="666" y="30"/>
                    </a:lnTo>
                    <a:lnTo>
                      <a:pt x="615" y="15"/>
                    </a:lnTo>
                    <a:lnTo>
                      <a:pt x="557" y="8"/>
                    </a:lnTo>
                    <a:lnTo>
                      <a:pt x="498" y="1"/>
                    </a:lnTo>
                    <a:close/>
                  </a:path>
                </a:pathLst>
              </a:cu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2"/>
              <p:cNvSpPr/>
              <p:nvPr/>
            </p:nvSpPr>
            <p:spPr>
              <a:xfrm>
                <a:off x="3461175" y="1154825"/>
                <a:ext cx="78550" cy="50925"/>
              </a:xfrm>
              <a:custGeom>
                <a:rect b="b" l="l" r="r" t="t"/>
                <a:pathLst>
                  <a:path extrusionOk="0" h="2037" w="3142">
                    <a:moveTo>
                      <a:pt x="1267" y="1"/>
                    </a:moveTo>
                    <a:lnTo>
                      <a:pt x="1143" y="8"/>
                    </a:lnTo>
                    <a:lnTo>
                      <a:pt x="1025" y="16"/>
                    </a:lnTo>
                    <a:lnTo>
                      <a:pt x="916" y="30"/>
                    </a:lnTo>
                    <a:lnTo>
                      <a:pt x="806" y="52"/>
                    </a:lnTo>
                    <a:lnTo>
                      <a:pt x="703" y="81"/>
                    </a:lnTo>
                    <a:lnTo>
                      <a:pt x="608" y="111"/>
                    </a:lnTo>
                    <a:lnTo>
                      <a:pt x="513" y="147"/>
                    </a:lnTo>
                    <a:lnTo>
                      <a:pt x="425" y="191"/>
                    </a:lnTo>
                    <a:lnTo>
                      <a:pt x="352" y="243"/>
                    </a:lnTo>
                    <a:lnTo>
                      <a:pt x="279" y="294"/>
                    </a:lnTo>
                    <a:lnTo>
                      <a:pt x="213" y="352"/>
                    </a:lnTo>
                    <a:lnTo>
                      <a:pt x="154" y="411"/>
                    </a:lnTo>
                    <a:lnTo>
                      <a:pt x="103" y="477"/>
                    </a:lnTo>
                    <a:lnTo>
                      <a:pt x="66" y="550"/>
                    </a:lnTo>
                    <a:lnTo>
                      <a:pt x="30" y="623"/>
                    </a:lnTo>
                    <a:lnTo>
                      <a:pt x="8" y="696"/>
                    </a:lnTo>
                    <a:lnTo>
                      <a:pt x="0" y="799"/>
                    </a:lnTo>
                    <a:lnTo>
                      <a:pt x="0" y="901"/>
                    </a:lnTo>
                    <a:lnTo>
                      <a:pt x="22" y="997"/>
                    </a:lnTo>
                    <a:lnTo>
                      <a:pt x="52" y="1099"/>
                    </a:lnTo>
                    <a:lnTo>
                      <a:pt x="103" y="1194"/>
                    </a:lnTo>
                    <a:lnTo>
                      <a:pt x="161" y="1290"/>
                    </a:lnTo>
                    <a:lnTo>
                      <a:pt x="242" y="1385"/>
                    </a:lnTo>
                    <a:lnTo>
                      <a:pt x="323" y="1473"/>
                    </a:lnTo>
                    <a:lnTo>
                      <a:pt x="425" y="1560"/>
                    </a:lnTo>
                    <a:lnTo>
                      <a:pt x="535" y="1641"/>
                    </a:lnTo>
                    <a:lnTo>
                      <a:pt x="652" y="1714"/>
                    </a:lnTo>
                    <a:lnTo>
                      <a:pt x="776" y="1787"/>
                    </a:lnTo>
                    <a:lnTo>
                      <a:pt x="916" y="1846"/>
                    </a:lnTo>
                    <a:lnTo>
                      <a:pt x="1062" y="1897"/>
                    </a:lnTo>
                    <a:lnTo>
                      <a:pt x="1208" y="1949"/>
                    </a:lnTo>
                    <a:lnTo>
                      <a:pt x="1370" y="1985"/>
                    </a:lnTo>
                    <a:lnTo>
                      <a:pt x="1494" y="2007"/>
                    </a:lnTo>
                    <a:lnTo>
                      <a:pt x="1626" y="2022"/>
                    </a:lnTo>
                    <a:lnTo>
                      <a:pt x="1750" y="2036"/>
                    </a:lnTo>
                    <a:lnTo>
                      <a:pt x="1992" y="2036"/>
                    </a:lnTo>
                    <a:lnTo>
                      <a:pt x="2109" y="2022"/>
                    </a:lnTo>
                    <a:lnTo>
                      <a:pt x="2219" y="2007"/>
                    </a:lnTo>
                    <a:lnTo>
                      <a:pt x="2329" y="1992"/>
                    </a:lnTo>
                    <a:lnTo>
                      <a:pt x="2431" y="1963"/>
                    </a:lnTo>
                    <a:lnTo>
                      <a:pt x="2526" y="1927"/>
                    </a:lnTo>
                    <a:lnTo>
                      <a:pt x="2622" y="1890"/>
                    </a:lnTo>
                    <a:lnTo>
                      <a:pt x="2710" y="1853"/>
                    </a:lnTo>
                    <a:lnTo>
                      <a:pt x="2790" y="1802"/>
                    </a:lnTo>
                    <a:lnTo>
                      <a:pt x="2863" y="1751"/>
                    </a:lnTo>
                    <a:lnTo>
                      <a:pt x="2929" y="1692"/>
                    </a:lnTo>
                    <a:lnTo>
                      <a:pt x="2980" y="1634"/>
                    </a:lnTo>
                    <a:lnTo>
                      <a:pt x="3032" y="1568"/>
                    </a:lnTo>
                    <a:lnTo>
                      <a:pt x="3076" y="1495"/>
                    </a:lnTo>
                    <a:lnTo>
                      <a:pt x="3105" y="1421"/>
                    </a:lnTo>
                    <a:lnTo>
                      <a:pt x="3127" y="1341"/>
                    </a:lnTo>
                    <a:lnTo>
                      <a:pt x="3142" y="1246"/>
                    </a:lnTo>
                    <a:lnTo>
                      <a:pt x="3134" y="1143"/>
                    </a:lnTo>
                    <a:lnTo>
                      <a:pt x="3112" y="1041"/>
                    </a:lnTo>
                    <a:lnTo>
                      <a:pt x="3083" y="945"/>
                    </a:lnTo>
                    <a:lnTo>
                      <a:pt x="3032" y="843"/>
                    </a:lnTo>
                    <a:lnTo>
                      <a:pt x="2973" y="748"/>
                    </a:lnTo>
                    <a:lnTo>
                      <a:pt x="2900" y="653"/>
                    </a:lnTo>
                    <a:lnTo>
                      <a:pt x="2812" y="565"/>
                    </a:lnTo>
                    <a:lnTo>
                      <a:pt x="2710" y="484"/>
                    </a:lnTo>
                    <a:lnTo>
                      <a:pt x="2607" y="404"/>
                    </a:lnTo>
                    <a:lnTo>
                      <a:pt x="2483" y="323"/>
                    </a:lnTo>
                    <a:lnTo>
                      <a:pt x="2358" y="257"/>
                    </a:lnTo>
                    <a:lnTo>
                      <a:pt x="2219" y="199"/>
                    </a:lnTo>
                    <a:lnTo>
                      <a:pt x="2080" y="140"/>
                    </a:lnTo>
                    <a:lnTo>
                      <a:pt x="1926" y="96"/>
                    </a:lnTo>
                    <a:lnTo>
                      <a:pt x="1765" y="59"/>
                    </a:lnTo>
                    <a:lnTo>
                      <a:pt x="1640" y="30"/>
                    </a:lnTo>
                    <a:lnTo>
                      <a:pt x="1509" y="16"/>
                    </a:lnTo>
                    <a:lnTo>
                      <a:pt x="1384" y="8"/>
                    </a:lnTo>
                    <a:lnTo>
                      <a:pt x="1267" y="1"/>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2"/>
              <p:cNvSpPr/>
              <p:nvPr/>
            </p:nvSpPr>
            <p:spPr>
              <a:xfrm>
                <a:off x="3461175" y="1154825"/>
                <a:ext cx="78550" cy="50925"/>
              </a:xfrm>
              <a:custGeom>
                <a:rect b="b" l="l" r="r" t="t"/>
                <a:pathLst>
                  <a:path extrusionOk="0" fill="none" h="2037" w="3142">
                    <a:moveTo>
                      <a:pt x="1267" y="1"/>
                    </a:moveTo>
                    <a:lnTo>
                      <a:pt x="1267" y="1"/>
                    </a:lnTo>
                    <a:lnTo>
                      <a:pt x="1143" y="8"/>
                    </a:lnTo>
                    <a:lnTo>
                      <a:pt x="1025" y="16"/>
                    </a:lnTo>
                    <a:lnTo>
                      <a:pt x="916" y="30"/>
                    </a:lnTo>
                    <a:lnTo>
                      <a:pt x="806" y="52"/>
                    </a:lnTo>
                    <a:lnTo>
                      <a:pt x="703" y="81"/>
                    </a:lnTo>
                    <a:lnTo>
                      <a:pt x="608" y="111"/>
                    </a:lnTo>
                    <a:lnTo>
                      <a:pt x="513" y="147"/>
                    </a:lnTo>
                    <a:lnTo>
                      <a:pt x="425" y="191"/>
                    </a:lnTo>
                    <a:lnTo>
                      <a:pt x="352" y="243"/>
                    </a:lnTo>
                    <a:lnTo>
                      <a:pt x="279" y="294"/>
                    </a:lnTo>
                    <a:lnTo>
                      <a:pt x="213" y="352"/>
                    </a:lnTo>
                    <a:lnTo>
                      <a:pt x="154" y="411"/>
                    </a:lnTo>
                    <a:lnTo>
                      <a:pt x="103" y="477"/>
                    </a:lnTo>
                    <a:lnTo>
                      <a:pt x="66" y="550"/>
                    </a:lnTo>
                    <a:lnTo>
                      <a:pt x="30" y="623"/>
                    </a:lnTo>
                    <a:lnTo>
                      <a:pt x="8" y="696"/>
                    </a:lnTo>
                    <a:lnTo>
                      <a:pt x="8" y="696"/>
                    </a:lnTo>
                    <a:lnTo>
                      <a:pt x="0" y="799"/>
                    </a:lnTo>
                    <a:lnTo>
                      <a:pt x="0" y="901"/>
                    </a:lnTo>
                    <a:lnTo>
                      <a:pt x="22" y="997"/>
                    </a:lnTo>
                    <a:lnTo>
                      <a:pt x="52" y="1099"/>
                    </a:lnTo>
                    <a:lnTo>
                      <a:pt x="103" y="1194"/>
                    </a:lnTo>
                    <a:lnTo>
                      <a:pt x="161" y="1290"/>
                    </a:lnTo>
                    <a:lnTo>
                      <a:pt x="242" y="1385"/>
                    </a:lnTo>
                    <a:lnTo>
                      <a:pt x="323" y="1473"/>
                    </a:lnTo>
                    <a:lnTo>
                      <a:pt x="425" y="1560"/>
                    </a:lnTo>
                    <a:lnTo>
                      <a:pt x="535" y="1641"/>
                    </a:lnTo>
                    <a:lnTo>
                      <a:pt x="652" y="1714"/>
                    </a:lnTo>
                    <a:lnTo>
                      <a:pt x="776" y="1787"/>
                    </a:lnTo>
                    <a:lnTo>
                      <a:pt x="916" y="1846"/>
                    </a:lnTo>
                    <a:lnTo>
                      <a:pt x="1062" y="1897"/>
                    </a:lnTo>
                    <a:lnTo>
                      <a:pt x="1208" y="1949"/>
                    </a:lnTo>
                    <a:lnTo>
                      <a:pt x="1370" y="1985"/>
                    </a:lnTo>
                    <a:lnTo>
                      <a:pt x="1370" y="1985"/>
                    </a:lnTo>
                    <a:lnTo>
                      <a:pt x="1494" y="2007"/>
                    </a:lnTo>
                    <a:lnTo>
                      <a:pt x="1626" y="2022"/>
                    </a:lnTo>
                    <a:lnTo>
                      <a:pt x="1750" y="2036"/>
                    </a:lnTo>
                    <a:lnTo>
                      <a:pt x="1875" y="2036"/>
                    </a:lnTo>
                    <a:lnTo>
                      <a:pt x="1875" y="2036"/>
                    </a:lnTo>
                    <a:lnTo>
                      <a:pt x="1992" y="2036"/>
                    </a:lnTo>
                    <a:lnTo>
                      <a:pt x="2109" y="2022"/>
                    </a:lnTo>
                    <a:lnTo>
                      <a:pt x="2219" y="2007"/>
                    </a:lnTo>
                    <a:lnTo>
                      <a:pt x="2329" y="1992"/>
                    </a:lnTo>
                    <a:lnTo>
                      <a:pt x="2431" y="1963"/>
                    </a:lnTo>
                    <a:lnTo>
                      <a:pt x="2526" y="1927"/>
                    </a:lnTo>
                    <a:lnTo>
                      <a:pt x="2622" y="1890"/>
                    </a:lnTo>
                    <a:lnTo>
                      <a:pt x="2710" y="1853"/>
                    </a:lnTo>
                    <a:lnTo>
                      <a:pt x="2790" y="1802"/>
                    </a:lnTo>
                    <a:lnTo>
                      <a:pt x="2863" y="1751"/>
                    </a:lnTo>
                    <a:lnTo>
                      <a:pt x="2929" y="1692"/>
                    </a:lnTo>
                    <a:lnTo>
                      <a:pt x="2980" y="1634"/>
                    </a:lnTo>
                    <a:lnTo>
                      <a:pt x="3032" y="1568"/>
                    </a:lnTo>
                    <a:lnTo>
                      <a:pt x="3076" y="1495"/>
                    </a:lnTo>
                    <a:lnTo>
                      <a:pt x="3105" y="1421"/>
                    </a:lnTo>
                    <a:lnTo>
                      <a:pt x="3127" y="1341"/>
                    </a:lnTo>
                    <a:lnTo>
                      <a:pt x="3127" y="1341"/>
                    </a:lnTo>
                    <a:lnTo>
                      <a:pt x="3142" y="1246"/>
                    </a:lnTo>
                    <a:lnTo>
                      <a:pt x="3134" y="1143"/>
                    </a:lnTo>
                    <a:lnTo>
                      <a:pt x="3112" y="1041"/>
                    </a:lnTo>
                    <a:lnTo>
                      <a:pt x="3083" y="945"/>
                    </a:lnTo>
                    <a:lnTo>
                      <a:pt x="3032" y="843"/>
                    </a:lnTo>
                    <a:lnTo>
                      <a:pt x="2973" y="748"/>
                    </a:lnTo>
                    <a:lnTo>
                      <a:pt x="2900" y="653"/>
                    </a:lnTo>
                    <a:lnTo>
                      <a:pt x="2812" y="565"/>
                    </a:lnTo>
                    <a:lnTo>
                      <a:pt x="2710" y="484"/>
                    </a:lnTo>
                    <a:lnTo>
                      <a:pt x="2607" y="404"/>
                    </a:lnTo>
                    <a:lnTo>
                      <a:pt x="2483" y="323"/>
                    </a:lnTo>
                    <a:lnTo>
                      <a:pt x="2358" y="257"/>
                    </a:lnTo>
                    <a:lnTo>
                      <a:pt x="2219" y="199"/>
                    </a:lnTo>
                    <a:lnTo>
                      <a:pt x="2080" y="140"/>
                    </a:lnTo>
                    <a:lnTo>
                      <a:pt x="1926" y="96"/>
                    </a:lnTo>
                    <a:lnTo>
                      <a:pt x="1765" y="59"/>
                    </a:lnTo>
                    <a:lnTo>
                      <a:pt x="1765" y="59"/>
                    </a:lnTo>
                    <a:lnTo>
                      <a:pt x="1640" y="30"/>
                    </a:lnTo>
                    <a:lnTo>
                      <a:pt x="1509" y="16"/>
                    </a:lnTo>
                    <a:lnTo>
                      <a:pt x="1384" y="8"/>
                    </a:lnTo>
                    <a:lnTo>
                      <a:pt x="1267"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2"/>
              <p:cNvSpPr/>
              <p:nvPr/>
            </p:nvSpPr>
            <p:spPr>
              <a:xfrm>
                <a:off x="3687600" y="1211025"/>
                <a:ext cx="78550" cy="50725"/>
              </a:xfrm>
              <a:custGeom>
                <a:rect b="b" l="l" r="r" t="t"/>
                <a:pathLst>
                  <a:path extrusionOk="0" h="2029" w="3142">
                    <a:moveTo>
                      <a:pt x="1150" y="1"/>
                    </a:moveTo>
                    <a:lnTo>
                      <a:pt x="1033" y="8"/>
                    </a:lnTo>
                    <a:lnTo>
                      <a:pt x="923" y="23"/>
                    </a:lnTo>
                    <a:lnTo>
                      <a:pt x="813" y="45"/>
                    </a:lnTo>
                    <a:lnTo>
                      <a:pt x="711" y="74"/>
                    </a:lnTo>
                    <a:lnTo>
                      <a:pt x="616" y="103"/>
                    </a:lnTo>
                    <a:lnTo>
                      <a:pt x="521" y="140"/>
                    </a:lnTo>
                    <a:lnTo>
                      <a:pt x="433" y="184"/>
                    </a:lnTo>
                    <a:lnTo>
                      <a:pt x="352" y="235"/>
                    </a:lnTo>
                    <a:lnTo>
                      <a:pt x="279" y="286"/>
                    </a:lnTo>
                    <a:lnTo>
                      <a:pt x="213" y="345"/>
                    </a:lnTo>
                    <a:lnTo>
                      <a:pt x="162" y="403"/>
                    </a:lnTo>
                    <a:lnTo>
                      <a:pt x="111" y="469"/>
                    </a:lnTo>
                    <a:lnTo>
                      <a:pt x="67" y="543"/>
                    </a:lnTo>
                    <a:lnTo>
                      <a:pt x="37" y="616"/>
                    </a:lnTo>
                    <a:lnTo>
                      <a:pt x="15" y="689"/>
                    </a:lnTo>
                    <a:lnTo>
                      <a:pt x="1" y="792"/>
                    </a:lnTo>
                    <a:lnTo>
                      <a:pt x="8" y="894"/>
                    </a:lnTo>
                    <a:lnTo>
                      <a:pt x="30" y="997"/>
                    </a:lnTo>
                    <a:lnTo>
                      <a:pt x="59" y="1092"/>
                    </a:lnTo>
                    <a:lnTo>
                      <a:pt x="111" y="1194"/>
                    </a:lnTo>
                    <a:lnTo>
                      <a:pt x="169" y="1289"/>
                    </a:lnTo>
                    <a:lnTo>
                      <a:pt x="242" y="1377"/>
                    </a:lnTo>
                    <a:lnTo>
                      <a:pt x="330" y="1465"/>
                    </a:lnTo>
                    <a:lnTo>
                      <a:pt x="433" y="1553"/>
                    </a:lnTo>
                    <a:lnTo>
                      <a:pt x="535" y="1634"/>
                    </a:lnTo>
                    <a:lnTo>
                      <a:pt x="660" y="1707"/>
                    </a:lnTo>
                    <a:lnTo>
                      <a:pt x="784" y="1780"/>
                    </a:lnTo>
                    <a:lnTo>
                      <a:pt x="923" y="1839"/>
                    </a:lnTo>
                    <a:lnTo>
                      <a:pt x="1062" y="1897"/>
                    </a:lnTo>
                    <a:lnTo>
                      <a:pt x="1216" y="1941"/>
                    </a:lnTo>
                    <a:lnTo>
                      <a:pt x="1377" y="1978"/>
                    </a:lnTo>
                    <a:lnTo>
                      <a:pt x="1502" y="2000"/>
                    </a:lnTo>
                    <a:lnTo>
                      <a:pt x="1634" y="2022"/>
                    </a:lnTo>
                    <a:lnTo>
                      <a:pt x="1758" y="2029"/>
                    </a:lnTo>
                    <a:lnTo>
                      <a:pt x="2000" y="2029"/>
                    </a:lnTo>
                    <a:lnTo>
                      <a:pt x="2117" y="2022"/>
                    </a:lnTo>
                    <a:lnTo>
                      <a:pt x="2227" y="2007"/>
                    </a:lnTo>
                    <a:lnTo>
                      <a:pt x="2336" y="1985"/>
                    </a:lnTo>
                    <a:lnTo>
                      <a:pt x="2439" y="1956"/>
                    </a:lnTo>
                    <a:lnTo>
                      <a:pt x="2534" y="1926"/>
                    </a:lnTo>
                    <a:lnTo>
                      <a:pt x="2629" y="1883"/>
                    </a:lnTo>
                    <a:lnTo>
                      <a:pt x="2717" y="1846"/>
                    </a:lnTo>
                    <a:lnTo>
                      <a:pt x="2798" y="1795"/>
                    </a:lnTo>
                    <a:lnTo>
                      <a:pt x="2864" y="1743"/>
                    </a:lnTo>
                    <a:lnTo>
                      <a:pt x="2930" y="1685"/>
                    </a:lnTo>
                    <a:lnTo>
                      <a:pt x="2988" y="1626"/>
                    </a:lnTo>
                    <a:lnTo>
                      <a:pt x="3039" y="1560"/>
                    </a:lnTo>
                    <a:lnTo>
                      <a:pt x="3083" y="1487"/>
                    </a:lnTo>
                    <a:lnTo>
                      <a:pt x="3113" y="1414"/>
                    </a:lnTo>
                    <a:lnTo>
                      <a:pt x="3135" y="1333"/>
                    </a:lnTo>
                    <a:lnTo>
                      <a:pt x="3142" y="1238"/>
                    </a:lnTo>
                    <a:lnTo>
                      <a:pt x="3142" y="1136"/>
                    </a:lnTo>
                    <a:lnTo>
                      <a:pt x="3120" y="1033"/>
                    </a:lnTo>
                    <a:lnTo>
                      <a:pt x="3091" y="938"/>
                    </a:lnTo>
                    <a:lnTo>
                      <a:pt x="3039" y="835"/>
                    </a:lnTo>
                    <a:lnTo>
                      <a:pt x="2981" y="740"/>
                    </a:lnTo>
                    <a:lnTo>
                      <a:pt x="2900" y="652"/>
                    </a:lnTo>
                    <a:lnTo>
                      <a:pt x="2820" y="557"/>
                    </a:lnTo>
                    <a:lnTo>
                      <a:pt x="2717" y="477"/>
                    </a:lnTo>
                    <a:lnTo>
                      <a:pt x="2607" y="396"/>
                    </a:lnTo>
                    <a:lnTo>
                      <a:pt x="2490" y="323"/>
                    </a:lnTo>
                    <a:lnTo>
                      <a:pt x="2366" y="250"/>
                    </a:lnTo>
                    <a:lnTo>
                      <a:pt x="2227" y="191"/>
                    </a:lnTo>
                    <a:lnTo>
                      <a:pt x="2080" y="133"/>
                    </a:lnTo>
                    <a:lnTo>
                      <a:pt x="1934" y="89"/>
                    </a:lnTo>
                    <a:lnTo>
                      <a:pt x="1773" y="52"/>
                    </a:lnTo>
                    <a:lnTo>
                      <a:pt x="1648" y="30"/>
                    </a:lnTo>
                    <a:lnTo>
                      <a:pt x="1516" y="8"/>
                    </a:lnTo>
                    <a:lnTo>
                      <a:pt x="1392" y="1"/>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2"/>
              <p:cNvSpPr/>
              <p:nvPr/>
            </p:nvSpPr>
            <p:spPr>
              <a:xfrm>
                <a:off x="3687600" y="1211025"/>
                <a:ext cx="78550" cy="50725"/>
              </a:xfrm>
              <a:custGeom>
                <a:rect b="b" l="l" r="r" t="t"/>
                <a:pathLst>
                  <a:path extrusionOk="0" fill="none" h="2029" w="3142">
                    <a:moveTo>
                      <a:pt x="1267" y="1"/>
                    </a:moveTo>
                    <a:lnTo>
                      <a:pt x="1267" y="1"/>
                    </a:lnTo>
                    <a:lnTo>
                      <a:pt x="1150" y="1"/>
                    </a:lnTo>
                    <a:lnTo>
                      <a:pt x="1033" y="8"/>
                    </a:lnTo>
                    <a:lnTo>
                      <a:pt x="923" y="23"/>
                    </a:lnTo>
                    <a:lnTo>
                      <a:pt x="813" y="45"/>
                    </a:lnTo>
                    <a:lnTo>
                      <a:pt x="711" y="74"/>
                    </a:lnTo>
                    <a:lnTo>
                      <a:pt x="616" y="103"/>
                    </a:lnTo>
                    <a:lnTo>
                      <a:pt x="521" y="140"/>
                    </a:lnTo>
                    <a:lnTo>
                      <a:pt x="433" y="184"/>
                    </a:lnTo>
                    <a:lnTo>
                      <a:pt x="352" y="235"/>
                    </a:lnTo>
                    <a:lnTo>
                      <a:pt x="279" y="286"/>
                    </a:lnTo>
                    <a:lnTo>
                      <a:pt x="213" y="345"/>
                    </a:lnTo>
                    <a:lnTo>
                      <a:pt x="162" y="403"/>
                    </a:lnTo>
                    <a:lnTo>
                      <a:pt x="111" y="469"/>
                    </a:lnTo>
                    <a:lnTo>
                      <a:pt x="67" y="543"/>
                    </a:lnTo>
                    <a:lnTo>
                      <a:pt x="37" y="616"/>
                    </a:lnTo>
                    <a:lnTo>
                      <a:pt x="15" y="689"/>
                    </a:lnTo>
                    <a:lnTo>
                      <a:pt x="15" y="689"/>
                    </a:lnTo>
                    <a:lnTo>
                      <a:pt x="1" y="792"/>
                    </a:lnTo>
                    <a:lnTo>
                      <a:pt x="8" y="894"/>
                    </a:lnTo>
                    <a:lnTo>
                      <a:pt x="30" y="997"/>
                    </a:lnTo>
                    <a:lnTo>
                      <a:pt x="59" y="1092"/>
                    </a:lnTo>
                    <a:lnTo>
                      <a:pt x="111" y="1194"/>
                    </a:lnTo>
                    <a:lnTo>
                      <a:pt x="169" y="1289"/>
                    </a:lnTo>
                    <a:lnTo>
                      <a:pt x="242" y="1377"/>
                    </a:lnTo>
                    <a:lnTo>
                      <a:pt x="330" y="1465"/>
                    </a:lnTo>
                    <a:lnTo>
                      <a:pt x="433" y="1553"/>
                    </a:lnTo>
                    <a:lnTo>
                      <a:pt x="535" y="1634"/>
                    </a:lnTo>
                    <a:lnTo>
                      <a:pt x="660" y="1707"/>
                    </a:lnTo>
                    <a:lnTo>
                      <a:pt x="784" y="1780"/>
                    </a:lnTo>
                    <a:lnTo>
                      <a:pt x="923" y="1839"/>
                    </a:lnTo>
                    <a:lnTo>
                      <a:pt x="1062" y="1897"/>
                    </a:lnTo>
                    <a:lnTo>
                      <a:pt x="1216" y="1941"/>
                    </a:lnTo>
                    <a:lnTo>
                      <a:pt x="1377" y="1978"/>
                    </a:lnTo>
                    <a:lnTo>
                      <a:pt x="1377" y="1978"/>
                    </a:lnTo>
                    <a:lnTo>
                      <a:pt x="1502" y="2000"/>
                    </a:lnTo>
                    <a:lnTo>
                      <a:pt x="1634" y="2022"/>
                    </a:lnTo>
                    <a:lnTo>
                      <a:pt x="1758" y="2029"/>
                    </a:lnTo>
                    <a:lnTo>
                      <a:pt x="1882" y="2029"/>
                    </a:lnTo>
                    <a:lnTo>
                      <a:pt x="1882" y="2029"/>
                    </a:lnTo>
                    <a:lnTo>
                      <a:pt x="2000" y="2029"/>
                    </a:lnTo>
                    <a:lnTo>
                      <a:pt x="2117" y="2022"/>
                    </a:lnTo>
                    <a:lnTo>
                      <a:pt x="2227" y="2007"/>
                    </a:lnTo>
                    <a:lnTo>
                      <a:pt x="2336" y="1985"/>
                    </a:lnTo>
                    <a:lnTo>
                      <a:pt x="2439" y="1956"/>
                    </a:lnTo>
                    <a:lnTo>
                      <a:pt x="2534" y="1926"/>
                    </a:lnTo>
                    <a:lnTo>
                      <a:pt x="2629" y="1883"/>
                    </a:lnTo>
                    <a:lnTo>
                      <a:pt x="2717" y="1846"/>
                    </a:lnTo>
                    <a:lnTo>
                      <a:pt x="2798" y="1795"/>
                    </a:lnTo>
                    <a:lnTo>
                      <a:pt x="2864" y="1743"/>
                    </a:lnTo>
                    <a:lnTo>
                      <a:pt x="2930" y="1685"/>
                    </a:lnTo>
                    <a:lnTo>
                      <a:pt x="2988" y="1626"/>
                    </a:lnTo>
                    <a:lnTo>
                      <a:pt x="3039" y="1560"/>
                    </a:lnTo>
                    <a:lnTo>
                      <a:pt x="3083" y="1487"/>
                    </a:lnTo>
                    <a:lnTo>
                      <a:pt x="3113" y="1414"/>
                    </a:lnTo>
                    <a:lnTo>
                      <a:pt x="3135" y="1333"/>
                    </a:lnTo>
                    <a:lnTo>
                      <a:pt x="3135" y="1333"/>
                    </a:lnTo>
                    <a:lnTo>
                      <a:pt x="3142" y="1238"/>
                    </a:lnTo>
                    <a:lnTo>
                      <a:pt x="3142" y="1136"/>
                    </a:lnTo>
                    <a:lnTo>
                      <a:pt x="3120" y="1033"/>
                    </a:lnTo>
                    <a:lnTo>
                      <a:pt x="3091" y="938"/>
                    </a:lnTo>
                    <a:lnTo>
                      <a:pt x="3039" y="835"/>
                    </a:lnTo>
                    <a:lnTo>
                      <a:pt x="2981" y="740"/>
                    </a:lnTo>
                    <a:lnTo>
                      <a:pt x="2900" y="652"/>
                    </a:lnTo>
                    <a:lnTo>
                      <a:pt x="2820" y="557"/>
                    </a:lnTo>
                    <a:lnTo>
                      <a:pt x="2717" y="477"/>
                    </a:lnTo>
                    <a:lnTo>
                      <a:pt x="2607" y="396"/>
                    </a:lnTo>
                    <a:lnTo>
                      <a:pt x="2490" y="323"/>
                    </a:lnTo>
                    <a:lnTo>
                      <a:pt x="2366" y="250"/>
                    </a:lnTo>
                    <a:lnTo>
                      <a:pt x="2227" y="191"/>
                    </a:lnTo>
                    <a:lnTo>
                      <a:pt x="2080" y="133"/>
                    </a:lnTo>
                    <a:lnTo>
                      <a:pt x="1934" y="89"/>
                    </a:lnTo>
                    <a:lnTo>
                      <a:pt x="1773" y="52"/>
                    </a:lnTo>
                    <a:lnTo>
                      <a:pt x="1773" y="52"/>
                    </a:lnTo>
                    <a:lnTo>
                      <a:pt x="1648" y="30"/>
                    </a:lnTo>
                    <a:lnTo>
                      <a:pt x="1516" y="8"/>
                    </a:lnTo>
                    <a:lnTo>
                      <a:pt x="1392" y="1"/>
                    </a:lnTo>
                    <a:lnTo>
                      <a:pt x="1267"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2"/>
              <p:cNvSpPr/>
              <p:nvPr/>
            </p:nvSpPr>
            <p:spPr>
              <a:xfrm>
                <a:off x="4452750" y="1603500"/>
                <a:ext cx="78575" cy="50900"/>
              </a:xfrm>
              <a:custGeom>
                <a:rect b="b" l="l" r="r" t="t"/>
                <a:pathLst>
                  <a:path extrusionOk="0" h="2036" w="3143">
                    <a:moveTo>
                      <a:pt x="1143" y="0"/>
                    </a:moveTo>
                    <a:lnTo>
                      <a:pt x="1033" y="15"/>
                    </a:lnTo>
                    <a:lnTo>
                      <a:pt x="916" y="30"/>
                    </a:lnTo>
                    <a:lnTo>
                      <a:pt x="814" y="44"/>
                    </a:lnTo>
                    <a:lnTo>
                      <a:pt x="704" y="73"/>
                    </a:lnTo>
                    <a:lnTo>
                      <a:pt x="609" y="110"/>
                    </a:lnTo>
                    <a:lnTo>
                      <a:pt x="513" y="147"/>
                    </a:lnTo>
                    <a:lnTo>
                      <a:pt x="433" y="183"/>
                    </a:lnTo>
                    <a:lnTo>
                      <a:pt x="352" y="235"/>
                    </a:lnTo>
                    <a:lnTo>
                      <a:pt x="279" y="286"/>
                    </a:lnTo>
                    <a:lnTo>
                      <a:pt x="213" y="344"/>
                    </a:lnTo>
                    <a:lnTo>
                      <a:pt x="155" y="403"/>
                    </a:lnTo>
                    <a:lnTo>
                      <a:pt x="103" y="469"/>
                    </a:lnTo>
                    <a:lnTo>
                      <a:pt x="67" y="542"/>
                    </a:lnTo>
                    <a:lnTo>
                      <a:pt x="37" y="615"/>
                    </a:lnTo>
                    <a:lnTo>
                      <a:pt x="16" y="696"/>
                    </a:lnTo>
                    <a:lnTo>
                      <a:pt x="1" y="791"/>
                    </a:lnTo>
                    <a:lnTo>
                      <a:pt x="1" y="894"/>
                    </a:lnTo>
                    <a:lnTo>
                      <a:pt x="23" y="996"/>
                    </a:lnTo>
                    <a:lnTo>
                      <a:pt x="59" y="1091"/>
                    </a:lnTo>
                    <a:lnTo>
                      <a:pt x="103" y="1194"/>
                    </a:lnTo>
                    <a:lnTo>
                      <a:pt x="169" y="1289"/>
                    </a:lnTo>
                    <a:lnTo>
                      <a:pt x="243" y="1384"/>
                    </a:lnTo>
                    <a:lnTo>
                      <a:pt x="330" y="1472"/>
                    </a:lnTo>
                    <a:lnTo>
                      <a:pt x="426" y="1553"/>
                    </a:lnTo>
                    <a:lnTo>
                      <a:pt x="535" y="1633"/>
                    </a:lnTo>
                    <a:lnTo>
                      <a:pt x="653" y="1714"/>
                    </a:lnTo>
                    <a:lnTo>
                      <a:pt x="777" y="1780"/>
                    </a:lnTo>
                    <a:lnTo>
                      <a:pt x="916" y="1838"/>
                    </a:lnTo>
                    <a:lnTo>
                      <a:pt x="1063" y="1897"/>
                    </a:lnTo>
                    <a:lnTo>
                      <a:pt x="1216" y="1941"/>
                    </a:lnTo>
                    <a:lnTo>
                      <a:pt x="1370" y="1977"/>
                    </a:lnTo>
                    <a:lnTo>
                      <a:pt x="1502" y="2006"/>
                    </a:lnTo>
                    <a:lnTo>
                      <a:pt x="1626" y="2021"/>
                    </a:lnTo>
                    <a:lnTo>
                      <a:pt x="1751" y="2028"/>
                    </a:lnTo>
                    <a:lnTo>
                      <a:pt x="1875" y="2036"/>
                    </a:lnTo>
                    <a:lnTo>
                      <a:pt x="1992" y="2028"/>
                    </a:lnTo>
                    <a:lnTo>
                      <a:pt x="2110" y="2021"/>
                    </a:lnTo>
                    <a:lnTo>
                      <a:pt x="2219" y="2006"/>
                    </a:lnTo>
                    <a:lnTo>
                      <a:pt x="2329" y="1985"/>
                    </a:lnTo>
                    <a:lnTo>
                      <a:pt x="2432" y="1955"/>
                    </a:lnTo>
                    <a:lnTo>
                      <a:pt x="2534" y="1926"/>
                    </a:lnTo>
                    <a:lnTo>
                      <a:pt x="2622" y="1889"/>
                    </a:lnTo>
                    <a:lnTo>
                      <a:pt x="2710" y="1845"/>
                    </a:lnTo>
                    <a:lnTo>
                      <a:pt x="2791" y="1794"/>
                    </a:lnTo>
                    <a:lnTo>
                      <a:pt x="2864" y="1743"/>
                    </a:lnTo>
                    <a:lnTo>
                      <a:pt x="2930" y="1684"/>
                    </a:lnTo>
                    <a:lnTo>
                      <a:pt x="2988" y="1626"/>
                    </a:lnTo>
                    <a:lnTo>
                      <a:pt x="3032" y="1560"/>
                    </a:lnTo>
                    <a:lnTo>
                      <a:pt x="3076" y="1487"/>
                    </a:lnTo>
                    <a:lnTo>
                      <a:pt x="3105" y="1413"/>
                    </a:lnTo>
                    <a:lnTo>
                      <a:pt x="3127" y="1340"/>
                    </a:lnTo>
                    <a:lnTo>
                      <a:pt x="3142" y="1238"/>
                    </a:lnTo>
                    <a:lnTo>
                      <a:pt x="3135" y="1135"/>
                    </a:lnTo>
                    <a:lnTo>
                      <a:pt x="3120" y="1040"/>
                    </a:lnTo>
                    <a:lnTo>
                      <a:pt x="3083" y="937"/>
                    </a:lnTo>
                    <a:lnTo>
                      <a:pt x="3032" y="842"/>
                    </a:lnTo>
                    <a:lnTo>
                      <a:pt x="2974" y="747"/>
                    </a:lnTo>
                    <a:lnTo>
                      <a:pt x="2900" y="652"/>
                    </a:lnTo>
                    <a:lnTo>
                      <a:pt x="2813" y="564"/>
                    </a:lnTo>
                    <a:lnTo>
                      <a:pt x="2717" y="476"/>
                    </a:lnTo>
                    <a:lnTo>
                      <a:pt x="2608" y="396"/>
                    </a:lnTo>
                    <a:lnTo>
                      <a:pt x="2490" y="322"/>
                    </a:lnTo>
                    <a:lnTo>
                      <a:pt x="2359" y="249"/>
                    </a:lnTo>
                    <a:lnTo>
                      <a:pt x="2227" y="191"/>
                    </a:lnTo>
                    <a:lnTo>
                      <a:pt x="2080" y="139"/>
                    </a:lnTo>
                    <a:lnTo>
                      <a:pt x="1927" y="88"/>
                    </a:lnTo>
                    <a:lnTo>
                      <a:pt x="1773" y="51"/>
                    </a:lnTo>
                    <a:lnTo>
                      <a:pt x="1641" y="30"/>
                    </a:lnTo>
                    <a:lnTo>
                      <a:pt x="1517" y="15"/>
                    </a:lnTo>
                    <a:lnTo>
                      <a:pt x="1392" y="0"/>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2"/>
              <p:cNvSpPr/>
              <p:nvPr/>
            </p:nvSpPr>
            <p:spPr>
              <a:xfrm>
                <a:off x="4452750" y="1603500"/>
                <a:ext cx="78575" cy="50900"/>
              </a:xfrm>
              <a:custGeom>
                <a:rect b="b" l="l" r="r" t="t"/>
                <a:pathLst>
                  <a:path extrusionOk="0" fill="none" h="2036" w="3143">
                    <a:moveTo>
                      <a:pt x="1268" y="0"/>
                    </a:moveTo>
                    <a:lnTo>
                      <a:pt x="1268" y="0"/>
                    </a:lnTo>
                    <a:lnTo>
                      <a:pt x="1143" y="0"/>
                    </a:lnTo>
                    <a:lnTo>
                      <a:pt x="1033" y="15"/>
                    </a:lnTo>
                    <a:lnTo>
                      <a:pt x="916" y="30"/>
                    </a:lnTo>
                    <a:lnTo>
                      <a:pt x="814" y="44"/>
                    </a:lnTo>
                    <a:lnTo>
                      <a:pt x="704" y="73"/>
                    </a:lnTo>
                    <a:lnTo>
                      <a:pt x="609" y="110"/>
                    </a:lnTo>
                    <a:lnTo>
                      <a:pt x="513" y="147"/>
                    </a:lnTo>
                    <a:lnTo>
                      <a:pt x="433" y="183"/>
                    </a:lnTo>
                    <a:lnTo>
                      <a:pt x="352" y="235"/>
                    </a:lnTo>
                    <a:lnTo>
                      <a:pt x="279" y="286"/>
                    </a:lnTo>
                    <a:lnTo>
                      <a:pt x="213" y="344"/>
                    </a:lnTo>
                    <a:lnTo>
                      <a:pt x="155" y="403"/>
                    </a:lnTo>
                    <a:lnTo>
                      <a:pt x="103" y="469"/>
                    </a:lnTo>
                    <a:lnTo>
                      <a:pt x="67" y="542"/>
                    </a:lnTo>
                    <a:lnTo>
                      <a:pt x="37" y="615"/>
                    </a:lnTo>
                    <a:lnTo>
                      <a:pt x="16" y="696"/>
                    </a:lnTo>
                    <a:lnTo>
                      <a:pt x="16" y="696"/>
                    </a:lnTo>
                    <a:lnTo>
                      <a:pt x="1" y="791"/>
                    </a:lnTo>
                    <a:lnTo>
                      <a:pt x="1" y="894"/>
                    </a:lnTo>
                    <a:lnTo>
                      <a:pt x="23" y="996"/>
                    </a:lnTo>
                    <a:lnTo>
                      <a:pt x="59" y="1091"/>
                    </a:lnTo>
                    <a:lnTo>
                      <a:pt x="103" y="1194"/>
                    </a:lnTo>
                    <a:lnTo>
                      <a:pt x="169" y="1289"/>
                    </a:lnTo>
                    <a:lnTo>
                      <a:pt x="243" y="1384"/>
                    </a:lnTo>
                    <a:lnTo>
                      <a:pt x="330" y="1472"/>
                    </a:lnTo>
                    <a:lnTo>
                      <a:pt x="426" y="1553"/>
                    </a:lnTo>
                    <a:lnTo>
                      <a:pt x="535" y="1633"/>
                    </a:lnTo>
                    <a:lnTo>
                      <a:pt x="653" y="1714"/>
                    </a:lnTo>
                    <a:lnTo>
                      <a:pt x="777" y="1780"/>
                    </a:lnTo>
                    <a:lnTo>
                      <a:pt x="916" y="1838"/>
                    </a:lnTo>
                    <a:lnTo>
                      <a:pt x="1063" y="1897"/>
                    </a:lnTo>
                    <a:lnTo>
                      <a:pt x="1216" y="1941"/>
                    </a:lnTo>
                    <a:lnTo>
                      <a:pt x="1370" y="1977"/>
                    </a:lnTo>
                    <a:lnTo>
                      <a:pt x="1370" y="1977"/>
                    </a:lnTo>
                    <a:lnTo>
                      <a:pt x="1502" y="2006"/>
                    </a:lnTo>
                    <a:lnTo>
                      <a:pt x="1626" y="2021"/>
                    </a:lnTo>
                    <a:lnTo>
                      <a:pt x="1751" y="2028"/>
                    </a:lnTo>
                    <a:lnTo>
                      <a:pt x="1875" y="2036"/>
                    </a:lnTo>
                    <a:lnTo>
                      <a:pt x="1875" y="2036"/>
                    </a:lnTo>
                    <a:lnTo>
                      <a:pt x="1992" y="2028"/>
                    </a:lnTo>
                    <a:lnTo>
                      <a:pt x="2110" y="2021"/>
                    </a:lnTo>
                    <a:lnTo>
                      <a:pt x="2219" y="2006"/>
                    </a:lnTo>
                    <a:lnTo>
                      <a:pt x="2329" y="1985"/>
                    </a:lnTo>
                    <a:lnTo>
                      <a:pt x="2432" y="1955"/>
                    </a:lnTo>
                    <a:lnTo>
                      <a:pt x="2534" y="1926"/>
                    </a:lnTo>
                    <a:lnTo>
                      <a:pt x="2622" y="1889"/>
                    </a:lnTo>
                    <a:lnTo>
                      <a:pt x="2710" y="1845"/>
                    </a:lnTo>
                    <a:lnTo>
                      <a:pt x="2791" y="1794"/>
                    </a:lnTo>
                    <a:lnTo>
                      <a:pt x="2864" y="1743"/>
                    </a:lnTo>
                    <a:lnTo>
                      <a:pt x="2930" y="1684"/>
                    </a:lnTo>
                    <a:lnTo>
                      <a:pt x="2988" y="1626"/>
                    </a:lnTo>
                    <a:lnTo>
                      <a:pt x="3032" y="1560"/>
                    </a:lnTo>
                    <a:lnTo>
                      <a:pt x="3076" y="1487"/>
                    </a:lnTo>
                    <a:lnTo>
                      <a:pt x="3105" y="1413"/>
                    </a:lnTo>
                    <a:lnTo>
                      <a:pt x="3127" y="1340"/>
                    </a:lnTo>
                    <a:lnTo>
                      <a:pt x="3127" y="1340"/>
                    </a:lnTo>
                    <a:lnTo>
                      <a:pt x="3142" y="1238"/>
                    </a:lnTo>
                    <a:lnTo>
                      <a:pt x="3135" y="1135"/>
                    </a:lnTo>
                    <a:lnTo>
                      <a:pt x="3120" y="1040"/>
                    </a:lnTo>
                    <a:lnTo>
                      <a:pt x="3083" y="937"/>
                    </a:lnTo>
                    <a:lnTo>
                      <a:pt x="3032" y="842"/>
                    </a:lnTo>
                    <a:lnTo>
                      <a:pt x="2974" y="747"/>
                    </a:lnTo>
                    <a:lnTo>
                      <a:pt x="2900" y="652"/>
                    </a:lnTo>
                    <a:lnTo>
                      <a:pt x="2813" y="564"/>
                    </a:lnTo>
                    <a:lnTo>
                      <a:pt x="2717" y="476"/>
                    </a:lnTo>
                    <a:lnTo>
                      <a:pt x="2608" y="396"/>
                    </a:lnTo>
                    <a:lnTo>
                      <a:pt x="2490" y="322"/>
                    </a:lnTo>
                    <a:lnTo>
                      <a:pt x="2359" y="249"/>
                    </a:lnTo>
                    <a:lnTo>
                      <a:pt x="2227" y="191"/>
                    </a:lnTo>
                    <a:lnTo>
                      <a:pt x="2080" y="139"/>
                    </a:lnTo>
                    <a:lnTo>
                      <a:pt x="1927" y="88"/>
                    </a:lnTo>
                    <a:lnTo>
                      <a:pt x="1773" y="51"/>
                    </a:lnTo>
                    <a:lnTo>
                      <a:pt x="1773" y="51"/>
                    </a:lnTo>
                    <a:lnTo>
                      <a:pt x="1641" y="30"/>
                    </a:lnTo>
                    <a:lnTo>
                      <a:pt x="1517" y="15"/>
                    </a:lnTo>
                    <a:lnTo>
                      <a:pt x="1392" y="0"/>
                    </a:lnTo>
                    <a:lnTo>
                      <a:pt x="126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2"/>
              <p:cNvSpPr/>
              <p:nvPr/>
            </p:nvSpPr>
            <p:spPr>
              <a:xfrm>
                <a:off x="4267325" y="1587750"/>
                <a:ext cx="4250" cy="12100"/>
              </a:xfrm>
              <a:custGeom>
                <a:rect b="b" l="l" r="r" t="t"/>
                <a:pathLst>
                  <a:path extrusionOk="0" h="484" w="170">
                    <a:moveTo>
                      <a:pt x="169" y="1"/>
                    </a:moveTo>
                    <a:lnTo>
                      <a:pt x="118" y="66"/>
                    </a:lnTo>
                    <a:lnTo>
                      <a:pt x="67" y="140"/>
                    </a:lnTo>
                    <a:lnTo>
                      <a:pt x="37" y="220"/>
                    </a:lnTo>
                    <a:lnTo>
                      <a:pt x="8" y="308"/>
                    </a:lnTo>
                    <a:lnTo>
                      <a:pt x="1" y="396"/>
                    </a:lnTo>
                    <a:lnTo>
                      <a:pt x="1" y="484"/>
                    </a:lnTo>
                    <a:lnTo>
                      <a:pt x="67" y="257"/>
                    </a:lnTo>
                    <a:lnTo>
                      <a:pt x="147" y="52"/>
                    </a:lnTo>
                    <a:lnTo>
                      <a:pt x="169" y="1"/>
                    </a:lnTo>
                    <a:close/>
                  </a:path>
                </a:pathLst>
              </a:custGeom>
              <a:solidFill>
                <a:srgbClr val="4F30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2"/>
              <p:cNvSpPr/>
              <p:nvPr/>
            </p:nvSpPr>
            <p:spPr>
              <a:xfrm>
                <a:off x="4267325" y="1587750"/>
                <a:ext cx="4250" cy="12100"/>
              </a:xfrm>
              <a:custGeom>
                <a:rect b="b" l="l" r="r" t="t"/>
                <a:pathLst>
                  <a:path extrusionOk="0" fill="none" h="484" w="170">
                    <a:moveTo>
                      <a:pt x="169" y="1"/>
                    </a:moveTo>
                    <a:lnTo>
                      <a:pt x="169" y="1"/>
                    </a:lnTo>
                    <a:lnTo>
                      <a:pt x="118" y="66"/>
                    </a:lnTo>
                    <a:lnTo>
                      <a:pt x="67" y="140"/>
                    </a:lnTo>
                    <a:lnTo>
                      <a:pt x="37" y="220"/>
                    </a:lnTo>
                    <a:lnTo>
                      <a:pt x="8" y="308"/>
                    </a:lnTo>
                    <a:lnTo>
                      <a:pt x="8" y="308"/>
                    </a:lnTo>
                    <a:lnTo>
                      <a:pt x="1" y="396"/>
                    </a:lnTo>
                    <a:lnTo>
                      <a:pt x="1" y="484"/>
                    </a:lnTo>
                    <a:lnTo>
                      <a:pt x="1" y="484"/>
                    </a:lnTo>
                    <a:lnTo>
                      <a:pt x="67" y="257"/>
                    </a:lnTo>
                    <a:lnTo>
                      <a:pt x="147" y="52"/>
                    </a:lnTo>
                    <a:lnTo>
                      <a:pt x="147" y="52"/>
                    </a:lnTo>
                    <a:lnTo>
                      <a:pt x="16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2"/>
              <p:cNvSpPr/>
              <p:nvPr/>
            </p:nvSpPr>
            <p:spPr>
              <a:xfrm>
                <a:off x="4267325" y="1578050"/>
                <a:ext cx="78550" cy="50925"/>
              </a:xfrm>
              <a:custGeom>
                <a:rect b="b" l="l" r="r" t="t"/>
                <a:pathLst>
                  <a:path extrusionOk="0" h="2037" w="3142">
                    <a:moveTo>
                      <a:pt x="1267" y="0"/>
                    </a:moveTo>
                    <a:lnTo>
                      <a:pt x="1092" y="8"/>
                    </a:lnTo>
                    <a:lnTo>
                      <a:pt x="923" y="30"/>
                    </a:lnTo>
                    <a:lnTo>
                      <a:pt x="769" y="59"/>
                    </a:lnTo>
                    <a:lnTo>
                      <a:pt x="623" y="103"/>
                    </a:lnTo>
                    <a:lnTo>
                      <a:pt x="491" y="154"/>
                    </a:lnTo>
                    <a:lnTo>
                      <a:pt x="367" y="220"/>
                    </a:lnTo>
                    <a:lnTo>
                      <a:pt x="264" y="301"/>
                    </a:lnTo>
                    <a:lnTo>
                      <a:pt x="213" y="345"/>
                    </a:lnTo>
                    <a:lnTo>
                      <a:pt x="169" y="389"/>
                    </a:lnTo>
                    <a:lnTo>
                      <a:pt x="147" y="440"/>
                    </a:lnTo>
                    <a:lnTo>
                      <a:pt x="67" y="645"/>
                    </a:lnTo>
                    <a:lnTo>
                      <a:pt x="1" y="872"/>
                    </a:lnTo>
                    <a:lnTo>
                      <a:pt x="15" y="960"/>
                    </a:lnTo>
                    <a:lnTo>
                      <a:pt x="37" y="1048"/>
                    </a:lnTo>
                    <a:lnTo>
                      <a:pt x="74" y="1135"/>
                    </a:lnTo>
                    <a:lnTo>
                      <a:pt x="118" y="1223"/>
                    </a:lnTo>
                    <a:lnTo>
                      <a:pt x="176" y="1304"/>
                    </a:lnTo>
                    <a:lnTo>
                      <a:pt x="250" y="1392"/>
                    </a:lnTo>
                    <a:lnTo>
                      <a:pt x="323" y="1472"/>
                    </a:lnTo>
                    <a:lnTo>
                      <a:pt x="411" y="1545"/>
                    </a:lnTo>
                    <a:lnTo>
                      <a:pt x="506" y="1619"/>
                    </a:lnTo>
                    <a:lnTo>
                      <a:pt x="608" y="1685"/>
                    </a:lnTo>
                    <a:lnTo>
                      <a:pt x="718" y="1750"/>
                    </a:lnTo>
                    <a:lnTo>
                      <a:pt x="835" y="1809"/>
                    </a:lnTo>
                    <a:lnTo>
                      <a:pt x="960" y="1860"/>
                    </a:lnTo>
                    <a:lnTo>
                      <a:pt x="1092" y="1904"/>
                    </a:lnTo>
                    <a:lnTo>
                      <a:pt x="1231" y="1948"/>
                    </a:lnTo>
                    <a:lnTo>
                      <a:pt x="1370" y="1985"/>
                    </a:lnTo>
                    <a:lnTo>
                      <a:pt x="1502" y="2007"/>
                    </a:lnTo>
                    <a:lnTo>
                      <a:pt x="1626" y="2021"/>
                    </a:lnTo>
                    <a:lnTo>
                      <a:pt x="1751" y="2029"/>
                    </a:lnTo>
                    <a:lnTo>
                      <a:pt x="1875" y="2036"/>
                    </a:lnTo>
                    <a:lnTo>
                      <a:pt x="1992" y="2029"/>
                    </a:lnTo>
                    <a:lnTo>
                      <a:pt x="2109" y="2021"/>
                    </a:lnTo>
                    <a:lnTo>
                      <a:pt x="2219" y="2007"/>
                    </a:lnTo>
                    <a:lnTo>
                      <a:pt x="2329" y="1985"/>
                    </a:lnTo>
                    <a:lnTo>
                      <a:pt x="2432" y="1955"/>
                    </a:lnTo>
                    <a:lnTo>
                      <a:pt x="2527" y="1926"/>
                    </a:lnTo>
                    <a:lnTo>
                      <a:pt x="2622" y="1890"/>
                    </a:lnTo>
                    <a:lnTo>
                      <a:pt x="2710" y="1846"/>
                    </a:lnTo>
                    <a:lnTo>
                      <a:pt x="2790" y="1802"/>
                    </a:lnTo>
                    <a:lnTo>
                      <a:pt x="2864" y="1743"/>
                    </a:lnTo>
                    <a:lnTo>
                      <a:pt x="2929" y="1692"/>
                    </a:lnTo>
                    <a:lnTo>
                      <a:pt x="2981" y="1626"/>
                    </a:lnTo>
                    <a:lnTo>
                      <a:pt x="3032" y="1560"/>
                    </a:lnTo>
                    <a:lnTo>
                      <a:pt x="3076" y="1494"/>
                    </a:lnTo>
                    <a:lnTo>
                      <a:pt x="3105" y="1414"/>
                    </a:lnTo>
                    <a:lnTo>
                      <a:pt x="3127" y="1340"/>
                    </a:lnTo>
                    <a:lnTo>
                      <a:pt x="3142" y="1238"/>
                    </a:lnTo>
                    <a:lnTo>
                      <a:pt x="3134" y="1135"/>
                    </a:lnTo>
                    <a:lnTo>
                      <a:pt x="3113" y="1040"/>
                    </a:lnTo>
                    <a:lnTo>
                      <a:pt x="3083" y="938"/>
                    </a:lnTo>
                    <a:lnTo>
                      <a:pt x="3032" y="843"/>
                    </a:lnTo>
                    <a:lnTo>
                      <a:pt x="2973" y="747"/>
                    </a:lnTo>
                    <a:lnTo>
                      <a:pt x="2900" y="652"/>
                    </a:lnTo>
                    <a:lnTo>
                      <a:pt x="2812" y="564"/>
                    </a:lnTo>
                    <a:lnTo>
                      <a:pt x="2710" y="476"/>
                    </a:lnTo>
                    <a:lnTo>
                      <a:pt x="2607" y="396"/>
                    </a:lnTo>
                    <a:lnTo>
                      <a:pt x="2490" y="323"/>
                    </a:lnTo>
                    <a:lnTo>
                      <a:pt x="2358" y="257"/>
                    </a:lnTo>
                    <a:lnTo>
                      <a:pt x="2219" y="191"/>
                    </a:lnTo>
                    <a:lnTo>
                      <a:pt x="2080" y="140"/>
                    </a:lnTo>
                    <a:lnTo>
                      <a:pt x="1926" y="88"/>
                    </a:lnTo>
                    <a:lnTo>
                      <a:pt x="1765" y="52"/>
                    </a:lnTo>
                    <a:lnTo>
                      <a:pt x="1641" y="30"/>
                    </a:lnTo>
                    <a:lnTo>
                      <a:pt x="1509" y="15"/>
                    </a:lnTo>
                    <a:lnTo>
                      <a:pt x="1385" y="0"/>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2"/>
              <p:cNvSpPr/>
              <p:nvPr/>
            </p:nvSpPr>
            <p:spPr>
              <a:xfrm>
                <a:off x="4267325" y="1578050"/>
                <a:ext cx="78550" cy="50925"/>
              </a:xfrm>
              <a:custGeom>
                <a:rect b="b" l="l" r="r" t="t"/>
                <a:pathLst>
                  <a:path extrusionOk="0" fill="none" h="2037" w="3142">
                    <a:moveTo>
                      <a:pt x="1267" y="0"/>
                    </a:moveTo>
                    <a:lnTo>
                      <a:pt x="1267" y="0"/>
                    </a:lnTo>
                    <a:lnTo>
                      <a:pt x="1092" y="8"/>
                    </a:lnTo>
                    <a:lnTo>
                      <a:pt x="923" y="30"/>
                    </a:lnTo>
                    <a:lnTo>
                      <a:pt x="769" y="59"/>
                    </a:lnTo>
                    <a:lnTo>
                      <a:pt x="623" y="103"/>
                    </a:lnTo>
                    <a:lnTo>
                      <a:pt x="491" y="154"/>
                    </a:lnTo>
                    <a:lnTo>
                      <a:pt x="367" y="220"/>
                    </a:lnTo>
                    <a:lnTo>
                      <a:pt x="264" y="301"/>
                    </a:lnTo>
                    <a:lnTo>
                      <a:pt x="213" y="345"/>
                    </a:lnTo>
                    <a:lnTo>
                      <a:pt x="169" y="389"/>
                    </a:lnTo>
                    <a:lnTo>
                      <a:pt x="169" y="389"/>
                    </a:lnTo>
                    <a:lnTo>
                      <a:pt x="147" y="440"/>
                    </a:lnTo>
                    <a:lnTo>
                      <a:pt x="147" y="440"/>
                    </a:lnTo>
                    <a:lnTo>
                      <a:pt x="67" y="645"/>
                    </a:lnTo>
                    <a:lnTo>
                      <a:pt x="1" y="872"/>
                    </a:lnTo>
                    <a:lnTo>
                      <a:pt x="1" y="872"/>
                    </a:lnTo>
                    <a:lnTo>
                      <a:pt x="15" y="960"/>
                    </a:lnTo>
                    <a:lnTo>
                      <a:pt x="37" y="1048"/>
                    </a:lnTo>
                    <a:lnTo>
                      <a:pt x="74" y="1135"/>
                    </a:lnTo>
                    <a:lnTo>
                      <a:pt x="118" y="1223"/>
                    </a:lnTo>
                    <a:lnTo>
                      <a:pt x="176" y="1304"/>
                    </a:lnTo>
                    <a:lnTo>
                      <a:pt x="250" y="1392"/>
                    </a:lnTo>
                    <a:lnTo>
                      <a:pt x="323" y="1472"/>
                    </a:lnTo>
                    <a:lnTo>
                      <a:pt x="411" y="1545"/>
                    </a:lnTo>
                    <a:lnTo>
                      <a:pt x="506" y="1619"/>
                    </a:lnTo>
                    <a:lnTo>
                      <a:pt x="608" y="1685"/>
                    </a:lnTo>
                    <a:lnTo>
                      <a:pt x="718" y="1750"/>
                    </a:lnTo>
                    <a:lnTo>
                      <a:pt x="835" y="1809"/>
                    </a:lnTo>
                    <a:lnTo>
                      <a:pt x="960" y="1860"/>
                    </a:lnTo>
                    <a:lnTo>
                      <a:pt x="1092" y="1904"/>
                    </a:lnTo>
                    <a:lnTo>
                      <a:pt x="1231" y="1948"/>
                    </a:lnTo>
                    <a:lnTo>
                      <a:pt x="1370" y="1985"/>
                    </a:lnTo>
                    <a:lnTo>
                      <a:pt x="1370" y="1985"/>
                    </a:lnTo>
                    <a:lnTo>
                      <a:pt x="1502" y="2007"/>
                    </a:lnTo>
                    <a:lnTo>
                      <a:pt x="1626" y="2021"/>
                    </a:lnTo>
                    <a:lnTo>
                      <a:pt x="1751" y="2029"/>
                    </a:lnTo>
                    <a:lnTo>
                      <a:pt x="1875" y="2036"/>
                    </a:lnTo>
                    <a:lnTo>
                      <a:pt x="1875" y="2036"/>
                    </a:lnTo>
                    <a:lnTo>
                      <a:pt x="1992" y="2029"/>
                    </a:lnTo>
                    <a:lnTo>
                      <a:pt x="2109" y="2021"/>
                    </a:lnTo>
                    <a:lnTo>
                      <a:pt x="2219" y="2007"/>
                    </a:lnTo>
                    <a:lnTo>
                      <a:pt x="2329" y="1985"/>
                    </a:lnTo>
                    <a:lnTo>
                      <a:pt x="2432" y="1955"/>
                    </a:lnTo>
                    <a:lnTo>
                      <a:pt x="2527" y="1926"/>
                    </a:lnTo>
                    <a:lnTo>
                      <a:pt x="2622" y="1890"/>
                    </a:lnTo>
                    <a:lnTo>
                      <a:pt x="2710" y="1846"/>
                    </a:lnTo>
                    <a:lnTo>
                      <a:pt x="2790" y="1802"/>
                    </a:lnTo>
                    <a:lnTo>
                      <a:pt x="2864" y="1743"/>
                    </a:lnTo>
                    <a:lnTo>
                      <a:pt x="2929" y="1692"/>
                    </a:lnTo>
                    <a:lnTo>
                      <a:pt x="2981" y="1626"/>
                    </a:lnTo>
                    <a:lnTo>
                      <a:pt x="3032" y="1560"/>
                    </a:lnTo>
                    <a:lnTo>
                      <a:pt x="3076" y="1494"/>
                    </a:lnTo>
                    <a:lnTo>
                      <a:pt x="3105" y="1414"/>
                    </a:lnTo>
                    <a:lnTo>
                      <a:pt x="3127" y="1340"/>
                    </a:lnTo>
                    <a:lnTo>
                      <a:pt x="3127" y="1340"/>
                    </a:lnTo>
                    <a:lnTo>
                      <a:pt x="3142" y="1238"/>
                    </a:lnTo>
                    <a:lnTo>
                      <a:pt x="3134" y="1135"/>
                    </a:lnTo>
                    <a:lnTo>
                      <a:pt x="3113" y="1040"/>
                    </a:lnTo>
                    <a:lnTo>
                      <a:pt x="3083" y="938"/>
                    </a:lnTo>
                    <a:lnTo>
                      <a:pt x="3032" y="843"/>
                    </a:lnTo>
                    <a:lnTo>
                      <a:pt x="2973" y="747"/>
                    </a:lnTo>
                    <a:lnTo>
                      <a:pt x="2900" y="652"/>
                    </a:lnTo>
                    <a:lnTo>
                      <a:pt x="2812" y="564"/>
                    </a:lnTo>
                    <a:lnTo>
                      <a:pt x="2710" y="476"/>
                    </a:lnTo>
                    <a:lnTo>
                      <a:pt x="2607" y="396"/>
                    </a:lnTo>
                    <a:lnTo>
                      <a:pt x="2490" y="323"/>
                    </a:lnTo>
                    <a:lnTo>
                      <a:pt x="2358" y="257"/>
                    </a:lnTo>
                    <a:lnTo>
                      <a:pt x="2219" y="191"/>
                    </a:lnTo>
                    <a:lnTo>
                      <a:pt x="2080" y="140"/>
                    </a:lnTo>
                    <a:lnTo>
                      <a:pt x="1926" y="88"/>
                    </a:lnTo>
                    <a:lnTo>
                      <a:pt x="1765" y="52"/>
                    </a:lnTo>
                    <a:lnTo>
                      <a:pt x="1765" y="52"/>
                    </a:lnTo>
                    <a:lnTo>
                      <a:pt x="1641" y="30"/>
                    </a:lnTo>
                    <a:lnTo>
                      <a:pt x="1509" y="15"/>
                    </a:lnTo>
                    <a:lnTo>
                      <a:pt x="1385" y="0"/>
                    </a:lnTo>
                    <a:lnTo>
                      <a:pt x="1267"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2"/>
              <p:cNvSpPr/>
              <p:nvPr/>
            </p:nvSpPr>
            <p:spPr>
              <a:xfrm>
                <a:off x="5015275" y="2768425"/>
                <a:ext cx="78550" cy="50750"/>
              </a:xfrm>
              <a:custGeom>
                <a:rect b="b" l="l" r="r" t="t"/>
                <a:pathLst>
                  <a:path extrusionOk="0" h="2030" w="3142">
                    <a:moveTo>
                      <a:pt x="1150" y="1"/>
                    </a:moveTo>
                    <a:lnTo>
                      <a:pt x="1033" y="8"/>
                    </a:lnTo>
                    <a:lnTo>
                      <a:pt x="916" y="23"/>
                    </a:lnTo>
                    <a:lnTo>
                      <a:pt x="813" y="45"/>
                    </a:lnTo>
                    <a:lnTo>
                      <a:pt x="711" y="74"/>
                    </a:lnTo>
                    <a:lnTo>
                      <a:pt x="608" y="103"/>
                    </a:lnTo>
                    <a:lnTo>
                      <a:pt x="520" y="140"/>
                    </a:lnTo>
                    <a:lnTo>
                      <a:pt x="433" y="184"/>
                    </a:lnTo>
                    <a:lnTo>
                      <a:pt x="352" y="235"/>
                    </a:lnTo>
                    <a:lnTo>
                      <a:pt x="279" y="286"/>
                    </a:lnTo>
                    <a:lnTo>
                      <a:pt x="213" y="345"/>
                    </a:lnTo>
                    <a:lnTo>
                      <a:pt x="154" y="404"/>
                    </a:lnTo>
                    <a:lnTo>
                      <a:pt x="103" y="469"/>
                    </a:lnTo>
                    <a:lnTo>
                      <a:pt x="66" y="543"/>
                    </a:lnTo>
                    <a:lnTo>
                      <a:pt x="37" y="616"/>
                    </a:lnTo>
                    <a:lnTo>
                      <a:pt x="15" y="696"/>
                    </a:lnTo>
                    <a:lnTo>
                      <a:pt x="1" y="792"/>
                    </a:lnTo>
                    <a:lnTo>
                      <a:pt x="8" y="894"/>
                    </a:lnTo>
                    <a:lnTo>
                      <a:pt x="23" y="997"/>
                    </a:lnTo>
                    <a:lnTo>
                      <a:pt x="59" y="1092"/>
                    </a:lnTo>
                    <a:lnTo>
                      <a:pt x="103" y="1194"/>
                    </a:lnTo>
                    <a:lnTo>
                      <a:pt x="169" y="1290"/>
                    </a:lnTo>
                    <a:lnTo>
                      <a:pt x="242" y="1377"/>
                    </a:lnTo>
                    <a:lnTo>
                      <a:pt x="330" y="1473"/>
                    </a:lnTo>
                    <a:lnTo>
                      <a:pt x="425" y="1553"/>
                    </a:lnTo>
                    <a:lnTo>
                      <a:pt x="535" y="1634"/>
                    </a:lnTo>
                    <a:lnTo>
                      <a:pt x="652" y="1707"/>
                    </a:lnTo>
                    <a:lnTo>
                      <a:pt x="784" y="1780"/>
                    </a:lnTo>
                    <a:lnTo>
                      <a:pt x="916" y="1839"/>
                    </a:lnTo>
                    <a:lnTo>
                      <a:pt x="1062" y="1897"/>
                    </a:lnTo>
                    <a:lnTo>
                      <a:pt x="1216" y="1941"/>
                    </a:lnTo>
                    <a:lnTo>
                      <a:pt x="1370" y="1978"/>
                    </a:lnTo>
                    <a:lnTo>
                      <a:pt x="1502" y="2000"/>
                    </a:lnTo>
                    <a:lnTo>
                      <a:pt x="1626" y="2022"/>
                    </a:lnTo>
                    <a:lnTo>
                      <a:pt x="1751" y="2029"/>
                    </a:lnTo>
                    <a:lnTo>
                      <a:pt x="1992" y="2029"/>
                    </a:lnTo>
                    <a:lnTo>
                      <a:pt x="2109" y="2022"/>
                    </a:lnTo>
                    <a:lnTo>
                      <a:pt x="2226" y="2007"/>
                    </a:lnTo>
                    <a:lnTo>
                      <a:pt x="2329" y="1985"/>
                    </a:lnTo>
                    <a:lnTo>
                      <a:pt x="2431" y="1956"/>
                    </a:lnTo>
                    <a:lnTo>
                      <a:pt x="2534" y="1927"/>
                    </a:lnTo>
                    <a:lnTo>
                      <a:pt x="2622" y="1890"/>
                    </a:lnTo>
                    <a:lnTo>
                      <a:pt x="2710" y="1846"/>
                    </a:lnTo>
                    <a:lnTo>
                      <a:pt x="2790" y="1795"/>
                    </a:lnTo>
                    <a:lnTo>
                      <a:pt x="2863" y="1743"/>
                    </a:lnTo>
                    <a:lnTo>
                      <a:pt x="2929" y="1685"/>
                    </a:lnTo>
                    <a:lnTo>
                      <a:pt x="2988" y="1626"/>
                    </a:lnTo>
                    <a:lnTo>
                      <a:pt x="3032" y="1560"/>
                    </a:lnTo>
                    <a:lnTo>
                      <a:pt x="3076" y="1487"/>
                    </a:lnTo>
                    <a:lnTo>
                      <a:pt x="3105" y="1414"/>
                    </a:lnTo>
                    <a:lnTo>
                      <a:pt x="3127" y="1333"/>
                    </a:lnTo>
                    <a:lnTo>
                      <a:pt x="3142" y="1238"/>
                    </a:lnTo>
                    <a:lnTo>
                      <a:pt x="3134" y="1136"/>
                    </a:lnTo>
                    <a:lnTo>
                      <a:pt x="3120" y="1033"/>
                    </a:lnTo>
                    <a:lnTo>
                      <a:pt x="3083" y="938"/>
                    </a:lnTo>
                    <a:lnTo>
                      <a:pt x="3039" y="836"/>
                    </a:lnTo>
                    <a:lnTo>
                      <a:pt x="2973" y="740"/>
                    </a:lnTo>
                    <a:lnTo>
                      <a:pt x="2900" y="652"/>
                    </a:lnTo>
                    <a:lnTo>
                      <a:pt x="2812" y="557"/>
                    </a:lnTo>
                    <a:lnTo>
                      <a:pt x="2717" y="477"/>
                    </a:lnTo>
                    <a:lnTo>
                      <a:pt x="2607" y="396"/>
                    </a:lnTo>
                    <a:lnTo>
                      <a:pt x="2490" y="323"/>
                    </a:lnTo>
                    <a:lnTo>
                      <a:pt x="2358" y="250"/>
                    </a:lnTo>
                    <a:lnTo>
                      <a:pt x="2226" y="191"/>
                    </a:lnTo>
                    <a:lnTo>
                      <a:pt x="2080" y="133"/>
                    </a:lnTo>
                    <a:lnTo>
                      <a:pt x="1926" y="89"/>
                    </a:lnTo>
                    <a:lnTo>
                      <a:pt x="1772" y="52"/>
                    </a:lnTo>
                    <a:lnTo>
                      <a:pt x="1641" y="30"/>
                    </a:lnTo>
                    <a:lnTo>
                      <a:pt x="1516" y="8"/>
                    </a:lnTo>
                    <a:lnTo>
                      <a:pt x="1392" y="1"/>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2"/>
              <p:cNvSpPr/>
              <p:nvPr/>
            </p:nvSpPr>
            <p:spPr>
              <a:xfrm>
                <a:off x="5015275" y="2768425"/>
                <a:ext cx="78550" cy="50750"/>
              </a:xfrm>
              <a:custGeom>
                <a:rect b="b" l="l" r="r" t="t"/>
                <a:pathLst>
                  <a:path extrusionOk="0" fill="none" h="2030" w="3142">
                    <a:moveTo>
                      <a:pt x="1267" y="1"/>
                    </a:moveTo>
                    <a:lnTo>
                      <a:pt x="1267" y="1"/>
                    </a:lnTo>
                    <a:lnTo>
                      <a:pt x="1150" y="1"/>
                    </a:lnTo>
                    <a:lnTo>
                      <a:pt x="1033" y="8"/>
                    </a:lnTo>
                    <a:lnTo>
                      <a:pt x="916" y="23"/>
                    </a:lnTo>
                    <a:lnTo>
                      <a:pt x="813" y="45"/>
                    </a:lnTo>
                    <a:lnTo>
                      <a:pt x="711" y="74"/>
                    </a:lnTo>
                    <a:lnTo>
                      <a:pt x="608" y="103"/>
                    </a:lnTo>
                    <a:lnTo>
                      <a:pt x="520" y="140"/>
                    </a:lnTo>
                    <a:lnTo>
                      <a:pt x="433" y="184"/>
                    </a:lnTo>
                    <a:lnTo>
                      <a:pt x="352" y="235"/>
                    </a:lnTo>
                    <a:lnTo>
                      <a:pt x="279" y="286"/>
                    </a:lnTo>
                    <a:lnTo>
                      <a:pt x="213" y="345"/>
                    </a:lnTo>
                    <a:lnTo>
                      <a:pt x="154" y="404"/>
                    </a:lnTo>
                    <a:lnTo>
                      <a:pt x="103" y="469"/>
                    </a:lnTo>
                    <a:lnTo>
                      <a:pt x="66" y="543"/>
                    </a:lnTo>
                    <a:lnTo>
                      <a:pt x="37" y="616"/>
                    </a:lnTo>
                    <a:lnTo>
                      <a:pt x="15" y="696"/>
                    </a:lnTo>
                    <a:lnTo>
                      <a:pt x="15" y="696"/>
                    </a:lnTo>
                    <a:lnTo>
                      <a:pt x="1" y="792"/>
                    </a:lnTo>
                    <a:lnTo>
                      <a:pt x="8" y="894"/>
                    </a:lnTo>
                    <a:lnTo>
                      <a:pt x="23" y="997"/>
                    </a:lnTo>
                    <a:lnTo>
                      <a:pt x="59" y="1092"/>
                    </a:lnTo>
                    <a:lnTo>
                      <a:pt x="103" y="1194"/>
                    </a:lnTo>
                    <a:lnTo>
                      <a:pt x="169" y="1290"/>
                    </a:lnTo>
                    <a:lnTo>
                      <a:pt x="242" y="1377"/>
                    </a:lnTo>
                    <a:lnTo>
                      <a:pt x="330" y="1473"/>
                    </a:lnTo>
                    <a:lnTo>
                      <a:pt x="425" y="1553"/>
                    </a:lnTo>
                    <a:lnTo>
                      <a:pt x="535" y="1634"/>
                    </a:lnTo>
                    <a:lnTo>
                      <a:pt x="652" y="1707"/>
                    </a:lnTo>
                    <a:lnTo>
                      <a:pt x="784" y="1780"/>
                    </a:lnTo>
                    <a:lnTo>
                      <a:pt x="916" y="1839"/>
                    </a:lnTo>
                    <a:lnTo>
                      <a:pt x="1062" y="1897"/>
                    </a:lnTo>
                    <a:lnTo>
                      <a:pt x="1216" y="1941"/>
                    </a:lnTo>
                    <a:lnTo>
                      <a:pt x="1370" y="1978"/>
                    </a:lnTo>
                    <a:lnTo>
                      <a:pt x="1370" y="1978"/>
                    </a:lnTo>
                    <a:lnTo>
                      <a:pt x="1502" y="2000"/>
                    </a:lnTo>
                    <a:lnTo>
                      <a:pt x="1626" y="2022"/>
                    </a:lnTo>
                    <a:lnTo>
                      <a:pt x="1751" y="2029"/>
                    </a:lnTo>
                    <a:lnTo>
                      <a:pt x="1875" y="2029"/>
                    </a:lnTo>
                    <a:lnTo>
                      <a:pt x="1875" y="2029"/>
                    </a:lnTo>
                    <a:lnTo>
                      <a:pt x="1992" y="2029"/>
                    </a:lnTo>
                    <a:lnTo>
                      <a:pt x="2109" y="2022"/>
                    </a:lnTo>
                    <a:lnTo>
                      <a:pt x="2226" y="2007"/>
                    </a:lnTo>
                    <a:lnTo>
                      <a:pt x="2329" y="1985"/>
                    </a:lnTo>
                    <a:lnTo>
                      <a:pt x="2431" y="1956"/>
                    </a:lnTo>
                    <a:lnTo>
                      <a:pt x="2534" y="1927"/>
                    </a:lnTo>
                    <a:lnTo>
                      <a:pt x="2622" y="1890"/>
                    </a:lnTo>
                    <a:lnTo>
                      <a:pt x="2710" y="1846"/>
                    </a:lnTo>
                    <a:lnTo>
                      <a:pt x="2790" y="1795"/>
                    </a:lnTo>
                    <a:lnTo>
                      <a:pt x="2863" y="1743"/>
                    </a:lnTo>
                    <a:lnTo>
                      <a:pt x="2929" y="1685"/>
                    </a:lnTo>
                    <a:lnTo>
                      <a:pt x="2988" y="1626"/>
                    </a:lnTo>
                    <a:lnTo>
                      <a:pt x="3032" y="1560"/>
                    </a:lnTo>
                    <a:lnTo>
                      <a:pt x="3076" y="1487"/>
                    </a:lnTo>
                    <a:lnTo>
                      <a:pt x="3105" y="1414"/>
                    </a:lnTo>
                    <a:lnTo>
                      <a:pt x="3127" y="1333"/>
                    </a:lnTo>
                    <a:lnTo>
                      <a:pt x="3127" y="1333"/>
                    </a:lnTo>
                    <a:lnTo>
                      <a:pt x="3142" y="1238"/>
                    </a:lnTo>
                    <a:lnTo>
                      <a:pt x="3134" y="1136"/>
                    </a:lnTo>
                    <a:lnTo>
                      <a:pt x="3120" y="1033"/>
                    </a:lnTo>
                    <a:lnTo>
                      <a:pt x="3083" y="938"/>
                    </a:lnTo>
                    <a:lnTo>
                      <a:pt x="3039" y="836"/>
                    </a:lnTo>
                    <a:lnTo>
                      <a:pt x="2973" y="740"/>
                    </a:lnTo>
                    <a:lnTo>
                      <a:pt x="2900" y="652"/>
                    </a:lnTo>
                    <a:lnTo>
                      <a:pt x="2812" y="557"/>
                    </a:lnTo>
                    <a:lnTo>
                      <a:pt x="2717" y="477"/>
                    </a:lnTo>
                    <a:lnTo>
                      <a:pt x="2607" y="396"/>
                    </a:lnTo>
                    <a:lnTo>
                      <a:pt x="2490" y="323"/>
                    </a:lnTo>
                    <a:lnTo>
                      <a:pt x="2358" y="250"/>
                    </a:lnTo>
                    <a:lnTo>
                      <a:pt x="2226" y="191"/>
                    </a:lnTo>
                    <a:lnTo>
                      <a:pt x="2080" y="133"/>
                    </a:lnTo>
                    <a:lnTo>
                      <a:pt x="1926" y="89"/>
                    </a:lnTo>
                    <a:lnTo>
                      <a:pt x="1772" y="52"/>
                    </a:lnTo>
                    <a:lnTo>
                      <a:pt x="1772" y="52"/>
                    </a:lnTo>
                    <a:lnTo>
                      <a:pt x="1641" y="30"/>
                    </a:lnTo>
                    <a:lnTo>
                      <a:pt x="1516" y="8"/>
                    </a:lnTo>
                    <a:lnTo>
                      <a:pt x="1392" y="1"/>
                    </a:lnTo>
                    <a:lnTo>
                      <a:pt x="1267"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2"/>
              <p:cNvSpPr/>
              <p:nvPr/>
            </p:nvSpPr>
            <p:spPr>
              <a:xfrm>
                <a:off x="5222125" y="2803750"/>
                <a:ext cx="78550" cy="50925"/>
              </a:xfrm>
              <a:custGeom>
                <a:rect b="b" l="l" r="r" t="t"/>
                <a:pathLst>
                  <a:path extrusionOk="0" h="2037" w="3142">
                    <a:moveTo>
                      <a:pt x="1150" y="1"/>
                    </a:moveTo>
                    <a:lnTo>
                      <a:pt x="1033" y="8"/>
                    </a:lnTo>
                    <a:lnTo>
                      <a:pt x="923" y="30"/>
                    </a:lnTo>
                    <a:lnTo>
                      <a:pt x="813" y="45"/>
                    </a:lnTo>
                    <a:lnTo>
                      <a:pt x="711" y="74"/>
                    </a:lnTo>
                    <a:lnTo>
                      <a:pt x="616" y="103"/>
                    </a:lnTo>
                    <a:lnTo>
                      <a:pt x="520" y="147"/>
                    </a:lnTo>
                    <a:lnTo>
                      <a:pt x="432" y="184"/>
                    </a:lnTo>
                    <a:lnTo>
                      <a:pt x="352" y="235"/>
                    </a:lnTo>
                    <a:lnTo>
                      <a:pt x="279" y="287"/>
                    </a:lnTo>
                    <a:lnTo>
                      <a:pt x="213" y="345"/>
                    </a:lnTo>
                    <a:lnTo>
                      <a:pt x="162" y="404"/>
                    </a:lnTo>
                    <a:lnTo>
                      <a:pt x="110" y="470"/>
                    </a:lnTo>
                    <a:lnTo>
                      <a:pt x="66" y="543"/>
                    </a:lnTo>
                    <a:lnTo>
                      <a:pt x="37" y="616"/>
                    </a:lnTo>
                    <a:lnTo>
                      <a:pt x="15" y="697"/>
                    </a:lnTo>
                    <a:lnTo>
                      <a:pt x="0" y="792"/>
                    </a:lnTo>
                    <a:lnTo>
                      <a:pt x="8" y="894"/>
                    </a:lnTo>
                    <a:lnTo>
                      <a:pt x="30" y="997"/>
                    </a:lnTo>
                    <a:lnTo>
                      <a:pt x="59" y="1092"/>
                    </a:lnTo>
                    <a:lnTo>
                      <a:pt x="110" y="1194"/>
                    </a:lnTo>
                    <a:lnTo>
                      <a:pt x="169" y="1290"/>
                    </a:lnTo>
                    <a:lnTo>
                      <a:pt x="242" y="1378"/>
                    </a:lnTo>
                    <a:lnTo>
                      <a:pt x="330" y="1473"/>
                    </a:lnTo>
                    <a:lnTo>
                      <a:pt x="432" y="1553"/>
                    </a:lnTo>
                    <a:lnTo>
                      <a:pt x="535" y="1634"/>
                    </a:lnTo>
                    <a:lnTo>
                      <a:pt x="659" y="1707"/>
                    </a:lnTo>
                    <a:lnTo>
                      <a:pt x="784" y="1780"/>
                    </a:lnTo>
                    <a:lnTo>
                      <a:pt x="923" y="1839"/>
                    </a:lnTo>
                    <a:lnTo>
                      <a:pt x="1062" y="1897"/>
                    </a:lnTo>
                    <a:lnTo>
                      <a:pt x="1216" y="1941"/>
                    </a:lnTo>
                    <a:lnTo>
                      <a:pt x="1377" y="1978"/>
                    </a:lnTo>
                    <a:lnTo>
                      <a:pt x="1501" y="2007"/>
                    </a:lnTo>
                    <a:lnTo>
                      <a:pt x="1633" y="2022"/>
                    </a:lnTo>
                    <a:lnTo>
                      <a:pt x="1758" y="2029"/>
                    </a:lnTo>
                    <a:lnTo>
                      <a:pt x="1875" y="2037"/>
                    </a:lnTo>
                    <a:lnTo>
                      <a:pt x="1999" y="2029"/>
                    </a:lnTo>
                    <a:lnTo>
                      <a:pt x="2117" y="2022"/>
                    </a:lnTo>
                    <a:lnTo>
                      <a:pt x="2226" y="2007"/>
                    </a:lnTo>
                    <a:lnTo>
                      <a:pt x="2336" y="1985"/>
                    </a:lnTo>
                    <a:lnTo>
                      <a:pt x="2439" y="1956"/>
                    </a:lnTo>
                    <a:lnTo>
                      <a:pt x="2534" y="1927"/>
                    </a:lnTo>
                    <a:lnTo>
                      <a:pt x="2629" y="1890"/>
                    </a:lnTo>
                    <a:lnTo>
                      <a:pt x="2717" y="1846"/>
                    </a:lnTo>
                    <a:lnTo>
                      <a:pt x="2790" y="1795"/>
                    </a:lnTo>
                    <a:lnTo>
                      <a:pt x="2863" y="1744"/>
                    </a:lnTo>
                    <a:lnTo>
                      <a:pt x="2929" y="1685"/>
                    </a:lnTo>
                    <a:lnTo>
                      <a:pt x="2988" y="1626"/>
                    </a:lnTo>
                    <a:lnTo>
                      <a:pt x="3039" y="1561"/>
                    </a:lnTo>
                    <a:lnTo>
                      <a:pt x="3076" y="1487"/>
                    </a:lnTo>
                    <a:lnTo>
                      <a:pt x="3112" y="1414"/>
                    </a:lnTo>
                    <a:lnTo>
                      <a:pt x="3134" y="1341"/>
                    </a:lnTo>
                    <a:lnTo>
                      <a:pt x="3142" y="1238"/>
                    </a:lnTo>
                    <a:lnTo>
                      <a:pt x="3142" y="1136"/>
                    </a:lnTo>
                    <a:lnTo>
                      <a:pt x="3120" y="1033"/>
                    </a:lnTo>
                    <a:lnTo>
                      <a:pt x="3090" y="938"/>
                    </a:lnTo>
                    <a:lnTo>
                      <a:pt x="3039" y="843"/>
                    </a:lnTo>
                    <a:lnTo>
                      <a:pt x="2981" y="741"/>
                    </a:lnTo>
                    <a:lnTo>
                      <a:pt x="2900" y="653"/>
                    </a:lnTo>
                    <a:lnTo>
                      <a:pt x="2819" y="565"/>
                    </a:lnTo>
                    <a:lnTo>
                      <a:pt x="2717" y="477"/>
                    </a:lnTo>
                    <a:lnTo>
                      <a:pt x="2607" y="396"/>
                    </a:lnTo>
                    <a:lnTo>
                      <a:pt x="2490" y="323"/>
                    </a:lnTo>
                    <a:lnTo>
                      <a:pt x="2365" y="250"/>
                    </a:lnTo>
                    <a:lnTo>
                      <a:pt x="2226" y="191"/>
                    </a:lnTo>
                    <a:lnTo>
                      <a:pt x="2080" y="133"/>
                    </a:lnTo>
                    <a:lnTo>
                      <a:pt x="1933" y="89"/>
                    </a:lnTo>
                    <a:lnTo>
                      <a:pt x="1772" y="52"/>
                    </a:lnTo>
                    <a:lnTo>
                      <a:pt x="1641" y="30"/>
                    </a:lnTo>
                    <a:lnTo>
                      <a:pt x="1516" y="16"/>
                    </a:lnTo>
                    <a:lnTo>
                      <a:pt x="1392" y="1"/>
                    </a:lnTo>
                    <a:close/>
                  </a:path>
                </a:pathLst>
              </a:custGeom>
              <a:solidFill>
                <a:srgbClr val="E56D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2"/>
              <p:cNvSpPr/>
              <p:nvPr/>
            </p:nvSpPr>
            <p:spPr>
              <a:xfrm>
                <a:off x="5222125" y="2803750"/>
                <a:ext cx="78550" cy="50925"/>
              </a:xfrm>
              <a:custGeom>
                <a:rect b="b" l="l" r="r" t="t"/>
                <a:pathLst>
                  <a:path extrusionOk="0" fill="none" h="2037" w="3142">
                    <a:moveTo>
                      <a:pt x="1267" y="1"/>
                    </a:moveTo>
                    <a:lnTo>
                      <a:pt x="1267" y="1"/>
                    </a:lnTo>
                    <a:lnTo>
                      <a:pt x="1150" y="1"/>
                    </a:lnTo>
                    <a:lnTo>
                      <a:pt x="1033" y="8"/>
                    </a:lnTo>
                    <a:lnTo>
                      <a:pt x="923" y="30"/>
                    </a:lnTo>
                    <a:lnTo>
                      <a:pt x="813" y="45"/>
                    </a:lnTo>
                    <a:lnTo>
                      <a:pt x="711" y="74"/>
                    </a:lnTo>
                    <a:lnTo>
                      <a:pt x="616" y="103"/>
                    </a:lnTo>
                    <a:lnTo>
                      <a:pt x="520" y="147"/>
                    </a:lnTo>
                    <a:lnTo>
                      <a:pt x="432" y="184"/>
                    </a:lnTo>
                    <a:lnTo>
                      <a:pt x="352" y="235"/>
                    </a:lnTo>
                    <a:lnTo>
                      <a:pt x="279" y="287"/>
                    </a:lnTo>
                    <a:lnTo>
                      <a:pt x="213" y="345"/>
                    </a:lnTo>
                    <a:lnTo>
                      <a:pt x="162" y="404"/>
                    </a:lnTo>
                    <a:lnTo>
                      <a:pt x="110" y="470"/>
                    </a:lnTo>
                    <a:lnTo>
                      <a:pt x="66" y="543"/>
                    </a:lnTo>
                    <a:lnTo>
                      <a:pt x="37" y="616"/>
                    </a:lnTo>
                    <a:lnTo>
                      <a:pt x="15" y="697"/>
                    </a:lnTo>
                    <a:lnTo>
                      <a:pt x="15" y="697"/>
                    </a:lnTo>
                    <a:lnTo>
                      <a:pt x="0" y="792"/>
                    </a:lnTo>
                    <a:lnTo>
                      <a:pt x="8" y="894"/>
                    </a:lnTo>
                    <a:lnTo>
                      <a:pt x="30" y="997"/>
                    </a:lnTo>
                    <a:lnTo>
                      <a:pt x="59" y="1092"/>
                    </a:lnTo>
                    <a:lnTo>
                      <a:pt x="110" y="1194"/>
                    </a:lnTo>
                    <a:lnTo>
                      <a:pt x="169" y="1290"/>
                    </a:lnTo>
                    <a:lnTo>
                      <a:pt x="242" y="1378"/>
                    </a:lnTo>
                    <a:lnTo>
                      <a:pt x="330" y="1473"/>
                    </a:lnTo>
                    <a:lnTo>
                      <a:pt x="432" y="1553"/>
                    </a:lnTo>
                    <a:lnTo>
                      <a:pt x="535" y="1634"/>
                    </a:lnTo>
                    <a:lnTo>
                      <a:pt x="659" y="1707"/>
                    </a:lnTo>
                    <a:lnTo>
                      <a:pt x="784" y="1780"/>
                    </a:lnTo>
                    <a:lnTo>
                      <a:pt x="923" y="1839"/>
                    </a:lnTo>
                    <a:lnTo>
                      <a:pt x="1062" y="1897"/>
                    </a:lnTo>
                    <a:lnTo>
                      <a:pt x="1216" y="1941"/>
                    </a:lnTo>
                    <a:lnTo>
                      <a:pt x="1377" y="1978"/>
                    </a:lnTo>
                    <a:lnTo>
                      <a:pt x="1377" y="1978"/>
                    </a:lnTo>
                    <a:lnTo>
                      <a:pt x="1501" y="2007"/>
                    </a:lnTo>
                    <a:lnTo>
                      <a:pt x="1633" y="2022"/>
                    </a:lnTo>
                    <a:lnTo>
                      <a:pt x="1758" y="2029"/>
                    </a:lnTo>
                    <a:lnTo>
                      <a:pt x="1875" y="2037"/>
                    </a:lnTo>
                    <a:lnTo>
                      <a:pt x="1875" y="2037"/>
                    </a:lnTo>
                    <a:lnTo>
                      <a:pt x="1999" y="2029"/>
                    </a:lnTo>
                    <a:lnTo>
                      <a:pt x="2117" y="2022"/>
                    </a:lnTo>
                    <a:lnTo>
                      <a:pt x="2226" y="2007"/>
                    </a:lnTo>
                    <a:lnTo>
                      <a:pt x="2336" y="1985"/>
                    </a:lnTo>
                    <a:lnTo>
                      <a:pt x="2439" y="1956"/>
                    </a:lnTo>
                    <a:lnTo>
                      <a:pt x="2534" y="1927"/>
                    </a:lnTo>
                    <a:lnTo>
                      <a:pt x="2629" y="1890"/>
                    </a:lnTo>
                    <a:lnTo>
                      <a:pt x="2717" y="1846"/>
                    </a:lnTo>
                    <a:lnTo>
                      <a:pt x="2790" y="1795"/>
                    </a:lnTo>
                    <a:lnTo>
                      <a:pt x="2863" y="1744"/>
                    </a:lnTo>
                    <a:lnTo>
                      <a:pt x="2929" y="1685"/>
                    </a:lnTo>
                    <a:lnTo>
                      <a:pt x="2988" y="1626"/>
                    </a:lnTo>
                    <a:lnTo>
                      <a:pt x="3039" y="1561"/>
                    </a:lnTo>
                    <a:lnTo>
                      <a:pt x="3076" y="1487"/>
                    </a:lnTo>
                    <a:lnTo>
                      <a:pt x="3112" y="1414"/>
                    </a:lnTo>
                    <a:lnTo>
                      <a:pt x="3134" y="1341"/>
                    </a:lnTo>
                    <a:lnTo>
                      <a:pt x="3134" y="1341"/>
                    </a:lnTo>
                    <a:lnTo>
                      <a:pt x="3142" y="1238"/>
                    </a:lnTo>
                    <a:lnTo>
                      <a:pt x="3142" y="1136"/>
                    </a:lnTo>
                    <a:lnTo>
                      <a:pt x="3120" y="1033"/>
                    </a:lnTo>
                    <a:lnTo>
                      <a:pt x="3090" y="938"/>
                    </a:lnTo>
                    <a:lnTo>
                      <a:pt x="3039" y="843"/>
                    </a:lnTo>
                    <a:lnTo>
                      <a:pt x="2981" y="741"/>
                    </a:lnTo>
                    <a:lnTo>
                      <a:pt x="2900" y="653"/>
                    </a:lnTo>
                    <a:lnTo>
                      <a:pt x="2819" y="565"/>
                    </a:lnTo>
                    <a:lnTo>
                      <a:pt x="2717" y="477"/>
                    </a:lnTo>
                    <a:lnTo>
                      <a:pt x="2607" y="396"/>
                    </a:lnTo>
                    <a:lnTo>
                      <a:pt x="2490" y="323"/>
                    </a:lnTo>
                    <a:lnTo>
                      <a:pt x="2365" y="250"/>
                    </a:lnTo>
                    <a:lnTo>
                      <a:pt x="2226" y="191"/>
                    </a:lnTo>
                    <a:lnTo>
                      <a:pt x="2080" y="133"/>
                    </a:lnTo>
                    <a:lnTo>
                      <a:pt x="1933" y="89"/>
                    </a:lnTo>
                    <a:lnTo>
                      <a:pt x="1772" y="52"/>
                    </a:lnTo>
                    <a:lnTo>
                      <a:pt x="1772" y="52"/>
                    </a:lnTo>
                    <a:lnTo>
                      <a:pt x="1641" y="30"/>
                    </a:lnTo>
                    <a:lnTo>
                      <a:pt x="1516" y="16"/>
                    </a:lnTo>
                    <a:lnTo>
                      <a:pt x="1392" y="1"/>
                    </a:lnTo>
                    <a:lnTo>
                      <a:pt x="1267"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2"/>
              <p:cNvSpPr/>
              <p:nvPr/>
            </p:nvSpPr>
            <p:spPr>
              <a:xfrm>
                <a:off x="3216075" y="592500"/>
                <a:ext cx="42300" cy="31150"/>
              </a:xfrm>
              <a:custGeom>
                <a:rect b="b" l="l" r="r" t="t"/>
                <a:pathLst>
                  <a:path extrusionOk="0" h="1246" w="1692">
                    <a:moveTo>
                      <a:pt x="1142" y="1"/>
                    </a:moveTo>
                    <a:lnTo>
                      <a:pt x="1040" y="8"/>
                    </a:lnTo>
                    <a:lnTo>
                      <a:pt x="937" y="30"/>
                    </a:lnTo>
                    <a:lnTo>
                      <a:pt x="835" y="52"/>
                    </a:lnTo>
                    <a:lnTo>
                      <a:pt x="637" y="118"/>
                    </a:lnTo>
                    <a:lnTo>
                      <a:pt x="447" y="198"/>
                    </a:lnTo>
                    <a:lnTo>
                      <a:pt x="256" y="286"/>
                    </a:lnTo>
                    <a:lnTo>
                      <a:pt x="205" y="315"/>
                    </a:lnTo>
                    <a:lnTo>
                      <a:pt x="161" y="352"/>
                    </a:lnTo>
                    <a:lnTo>
                      <a:pt x="117" y="389"/>
                    </a:lnTo>
                    <a:lnTo>
                      <a:pt x="88" y="425"/>
                    </a:lnTo>
                    <a:lnTo>
                      <a:pt x="59" y="469"/>
                    </a:lnTo>
                    <a:lnTo>
                      <a:pt x="37" y="513"/>
                    </a:lnTo>
                    <a:lnTo>
                      <a:pt x="22" y="557"/>
                    </a:lnTo>
                    <a:lnTo>
                      <a:pt x="7" y="601"/>
                    </a:lnTo>
                    <a:lnTo>
                      <a:pt x="0" y="652"/>
                    </a:lnTo>
                    <a:lnTo>
                      <a:pt x="0" y="696"/>
                    </a:lnTo>
                    <a:lnTo>
                      <a:pt x="0" y="740"/>
                    </a:lnTo>
                    <a:lnTo>
                      <a:pt x="7" y="791"/>
                    </a:lnTo>
                    <a:lnTo>
                      <a:pt x="37" y="879"/>
                    </a:lnTo>
                    <a:lnTo>
                      <a:pt x="81" y="967"/>
                    </a:lnTo>
                    <a:lnTo>
                      <a:pt x="132" y="1048"/>
                    </a:lnTo>
                    <a:lnTo>
                      <a:pt x="198" y="1121"/>
                    </a:lnTo>
                    <a:lnTo>
                      <a:pt x="278" y="1172"/>
                    </a:lnTo>
                    <a:lnTo>
                      <a:pt x="322" y="1201"/>
                    </a:lnTo>
                    <a:lnTo>
                      <a:pt x="366" y="1216"/>
                    </a:lnTo>
                    <a:lnTo>
                      <a:pt x="417" y="1231"/>
                    </a:lnTo>
                    <a:lnTo>
                      <a:pt x="461" y="1238"/>
                    </a:lnTo>
                    <a:lnTo>
                      <a:pt x="513" y="1245"/>
                    </a:lnTo>
                    <a:lnTo>
                      <a:pt x="564" y="1245"/>
                    </a:lnTo>
                    <a:lnTo>
                      <a:pt x="615" y="1238"/>
                    </a:lnTo>
                    <a:lnTo>
                      <a:pt x="674" y="1223"/>
                    </a:lnTo>
                    <a:lnTo>
                      <a:pt x="725" y="1209"/>
                    </a:lnTo>
                    <a:lnTo>
                      <a:pt x="784" y="1179"/>
                    </a:lnTo>
                    <a:lnTo>
                      <a:pt x="908" y="1121"/>
                    </a:lnTo>
                    <a:lnTo>
                      <a:pt x="1040" y="1070"/>
                    </a:lnTo>
                    <a:lnTo>
                      <a:pt x="1172" y="1033"/>
                    </a:lnTo>
                    <a:lnTo>
                      <a:pt x="1318" y="1004"/>
                    </a:lnTo>
                    <a:lnTo>
                      <a:pt x="1362" y="996"/>
                    </a:lnTo>
                    <a:lnTo>
                      <a:pt x="1413" y="974"/>
                    </a:lnTo>
                    <a:lnTo>
                      <a:pt x="1457" y="952"/>
                    </a:lnTo>
                    <a:lnTo>
                      <a:pt x="1501" y="923"/>
                    </a:lnTo>
                    <a:lnTo>
                      <a:pt x="1538" y="886"/>
                    </a:lnTo>
                    <a:lnTo>
                      <a:pt x="1567" y="850"/>
                    </a:lnTo>
                    <a:lnTo>
                      <a:pt x="1596" y="806"/>
                    </a:lnTo>
                    <a:lnTo>
                      <a:pt x="1626" y="762"/>
                    </a:lnTo>
                    <a:lnTo>
                      <a:pt x="1648" y="718"/>
                    </a:lnTo>
                    <a:lnTo>
                      <a:pt x="1662" y="667"/>
                    </a:lnTo>
                    <a:lnTo>
                      <a:pt x="1677" y="616"/>
                    </a:lnTo>
                    <a:lnTo>
                      <a:pt x="1692" y="572"/>
                    </a:lnTo>
                    <a:lnTo>
                      <a:pt x="1692" y="520"/>
                    </a:lnTo>
                    <a:lnTo>
                      <a:pt x="1692" y="469"/>
                    </a:lnTo>
                    <a:lnTo>
                      <a:pt x="1684" y="418"/>
                    </a:lnTo>
                    <a:lnTo>
                      <a:pt x="1677" y="367"/>
                    </a:lnTo>
                    <a:lnTo>
                      <a:pt x="1662" y="315"/>
                    </a:lnTo>
                    <a:lnTo>
                      <a:pt x="1640" y="271"/>
                    </a:lnTo>
                    <a:lnTo>
                      <a:pt x="1611" y="227"/>
                    </a:lnTo>
                    <a:lnTo>
                      <a:pt x="1582" y="184"/>
                    </a:lnTo>
                    <a:lnTo>
                      <a:pt x="1552" y="147"/>
                    </a:lnTo>
                    <a:lnTo>
                      <a:pt x="1516" y="118"/>
                    </a:lnTo>
                    <a:lnTo>
                      <a:pt x="1472" y="88"/>
                    </a:lnTo>
                    <a:lnTo>
                      <a:pt x="1435" y="59"/>
                    </a:lnTo>
                    <a:lnTo>
                      <a:pt x="1391" y="44"/>
                    </a:lnTo>
                    <a:lnTo>
                      <a:pt x="1340" y="22"/>
                    </a:lnTo>
                    <a:lnTo>
                      <a:pt x="1245"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2"/>
              <p:cNvSpPr/>
              <p:nvPr/>
            </p:nvSpPr>
            <p:spPr>
              <a:xfrm>
                <a:off x="3445975" y="537950"/>
                <a:ext cx="44875" cy="29875"/>
              </a:xfrm>
              <a:custGeom>
                <a:rect b="b" l="l" r="r" t="t"/>
                <a:pathLst>
                  <a:path extrusionOk="0" h="1195" w="1795">
                    <a:moveTo>
                      <a:pt x="1157" y="1"/>
                    </a:moveTo>
                    <a:lnTo>
                      <a:pt x="1026" y="8"/>
                    </a:lnTo>
                    <a:lnTo>
                      <a:pt x="894" y="22"/>
                    </a:lnTo>
                    <a:lnTo>
                      <a:pt x="762" y="52"/>
                    </a:lnTo>
                    <a:lnTo>
                      <a:pt x="630" y="88"/>
                    </a:lnTo>
                    <a:lnTo>
                      <a:pt x="506" y="125"/>
                    </a:lnTo>
                    <a:lnTo>
                      <a:pt x="381" y="176"/>
                    </a:lnTo>
                    <a:lnTo>
                      <a:pt x="257" y="235"/>
                    </a:lnTo>
                    <a:lnTo>
                      <a:pt x="206" y="257"/>
                    </a:lnTo>
                    <a:lnTo>
                      <a:pt x="169" y="293"/>
                    </a:lnTo>
                    <a:lnTo>
                      <a:pt x="132" y="323"/>
                    </a:lnTo>
                    <a:lnTo>
                      <a:pt x="103" y="367"/>
                    </a:lnTo>
                    <a:lnTo>
                      <a:pt x="74" y="403"/>
                    </a:lnTo>
                    <a:lnTo>
                      <a:pt x="52" y="455"/>
                    </a:lnTo>
                    <a:lnTo>
                      <a:pt x="30" y="498"/>
                    </a:lnTo>
                    <a:lnTo>
                      <a:pt x="15" y="550"/>
                    </a:lnTo>
                    <a:lnTo>
                      <a:pt x="8" y="601"/>
                    </a:lnTo>
                    <a:lnTo>
                      <a:pt x="1" y="652"/>
                    </a:lnTo>
                    <a:lnTo>
                      <a:pt x="1" y="703"/>
                    </a:lnTo>
                    <a:lnTo>
                      <a:pt x="8" y="755"/>
                    </a:lnTo>
                    <a:lnTo>
                      <a:pt x="15" y="806"/>
                    </a:lnTo>
                    <a:lnTo>
                      <a:pt x="30" y="850"/>
                    </a:lnTo>
                    <a:lnTo>
                      <a:pt x="45" y="901"/>
                    </a:lnTo>
                    <a:lnTo>
                      <a:pt x="67" y="945"/>
                    </a:lnTo>
                    <a:lnTo>
                      <a:pt x="96" y="989"/>
                    </a:lnTo>
                    <a:lnTo>
                      <a:pt x="132" y="1026"/>
                    </a:lnTo>
                    <a:lnTo>
                      <a:pt x="169" y="1062"/>
                    </a:lnTo>
                    <a:lnTo>
                      <a:pt x="206" y="1099"/>
                    </a:lnTo>
                    <a:lnTo>
                      <a:pt x="250" y="1121"/>
                    </a:lnTo>
                    <a:lnTo>
                      <a:pt x="293" y="1143"/>
                    </a:lnTo>
                    <a:lnTo>
                      <a:pt x="337" y="1165"/>
                    </a:lnTo>
                    <a:lnTo>
                      <a:pt x="381" y="1179"/>
                    </a:lnTo>
                    <a:lnTo>
                      <a:pt x="433" y="1187"/>
                    </a:lnTo>
                    <a:lnTo>
                      <a:pt x="484" y="1194"/>
                    </a:lnTo>
                    <a:lnTo>
                      <a:pt x="579" y="1187"/>
                    </a:lnTo>
                    <a:lnTo>
                      <a:pt x="682" y="1165"/>
                    </a:lnTo>
                    <a:lnTo>
                      <a:pt x="777" y="1128"/>
                    </a:lnTo>
                    <a:lnTo>
                      <a:pt x="843" y="1099"/>
                    </a:lnTo>
                    <a:lnTo>
                      <a:pt x="901" y="1077"/>
                    </a:lnTo>
                    <a:lnTo>
                      <a:pt x="967" y="1062"/>
                    </a:lnTo>
                    <a:lnTo>
                      <a:pt x="1033" y="1048"/>
                    </a:lnTo>
                    <a:lnTo>
                      <a:pt x="1157" y="1033"/>
                    </a:lnTo>
                    <a:lnTo>
                      <a:pt x="1355" y="1033"/>
                    </a:lnTo>
                    <a:lnTo>
                      <a:pt x="1414" y="1026"/>
                    </a:lnTo>
                    <a:lnTo>
                      <a:pt x="1465" y="1018"/>
                    </a:lnTo>
                    <a:lnTo>
                      <a:pt x="1516" y="996"/>
                    </a:lnTo>
                    <a:lnTo>
                      <a:pt x="1560" y="974"/>
                    </a:lnTo>
                    <a:lnTo>
                      <a:pt x="1597" y="952"/>
                    </a:lnTo>
                    <a:lnTo>
                      <a:pt x="1641" y="923"/>
                    </a:lnTo>
                    <a:lnTo>
                      <a:pt x="1670" y="887"/>
                    </a:lnTo>
                    <a:lnTo>
                      <a:pt x="1699" y="850"/>
                    </a:lnTo>
                    <a:lnTo>
                      <a:pt x="1721" y="813"/>
                    </a:lnTo>
                    <a:lnTo>
                      <a:pt x="1743" y="769"/>
                    </a:lnTo>
                    <a:lnTo>
                      <a:pt x="1765" y="725"/>
                    </a:lnTo>
                    <a:lnTo>
                      <a:pt x="1787" y="638"/>
                    </a:lnTo>
                    <a:lnTo>
                      <a:pt x="1795" y="535"/>
                    </a:lnTo>
                    <a:lnTo>
                      <a:pt x="1787" y="440"/>
                    </a:lnTo>
                    <a:lnTo>
                      <a:pt x="1765" y="345"/>
                    </a:lnTo>
                    <a:lnTo>
                      <a:pt x="1721" y="257"/>
                    </a:lnTo>
                    <a:lnTo>
                      <a:pt x="1699" y="213"/>
                    </a:lnTo>
                    <a:lnTo>
                      <a:pt x="1670" y="176"/>
                    </a:lnTo>
                    <a:lnTo>
                      <a:pt x="1633" y="140"/>
                    </a:lnTo>
                    <a:lnTo>
                      <a:pt x="1597" y="110"/>
                    </a:lnTo>
                    <a:lnTo>
                      <a:pt x="1560" y="81"/>
                    </a:lnTo>
                    <a:lnTo>
                      <a:pt x="1516" y="52"/>
                    </a:lnTo>
                    <a:lnTo>
                      <a:pt x="1465" y="30"/>
                    </a:lnTo>
                    <a:lnTo>
                      <a:pt x="1414" y="15"/>
                    </a:lnTo>
                    <a:lnTo>
                      <a:pt x="1355" y="8"/>
                    </a:lnTo>
                    <a:lnTo>
                      <a:pt x="1297"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2"/>
              <p:cNvSpPr/>
              <p:nvPr/>
            </p:nvSpPr>
            <p:spPr>
              <a:xfrm>
                <a:off x="3467750" y="1010950"/>
                <a:ext cx="71800" cy="48900"/>
              </a:xfrm>
              <a:custGeom>
                <a:rect b="b" l="l" r="r" t="t"/>
                <a:pathLst>
                  <a:path extrusionOk="0" h="1956" w="2872">
                    <a:moveTo>
                      <a:pt x="1949" y="1"/>
                    </a:moveTo>
                    <a:lnTo>
                      <a:pt x="1773" y="23"/>
                    </a:lnTo>
                    <a:lnTo>
                      <a:pt x="1597" y="52"/>
                    </a:lnTo>
                    <a:lnTo>
                      <a:pt x="1429" y="96"/>
                    </a:lnTo>
                    <a:lnTo>
                      <a:pt x="1260" y="147"/>
                    </a:lnTo>
                    <a:lnTo>
                      <a:pt x="1099" y="213"/>
                    </a:lnTo>
                    <a:lnTo>
                      <a:pt x="938" y="294"/>
                    </a:lnTo>
                    <a:lnTo>
                      <a:pt x="792" y="389"/>
                    </a:lnTo>
                    <a:lnTo>
                      <a:pt x="653" y="491"/>
                    </a:lnTo>
                    <a:lnTo>
                      <a:pt x="513" y="601"/>
                    </a:lnTo>
                    <a:lnTo>
                      <a:pt x="389" y="733"/>
                    </a:lnTo>
                    <a:lnTo>
                      <a:pt x="272" y="872"/>
                    </a:lnTo>
                    <a:lnTo>
                      <a:pt x="162" y="1019"/>
                    </a:lnTo>
                    <a:lnTo>
                      <a:pt x="67" y="1180"/>
                    </a:lnTo>
                    <a:lnTo>
                      <a:pt x="38" y="1231"/>
                    </a:lnTo>
                    <a:lnTo>
                      <a:pt x="23" y="1289"/>
                    </a:lnTo>
                    <a:lnTo>
                      <a:pt x="8" y="1341"/>
                    </a:lnTo>
                    <a:lnTo>
                      <a:pt x="1" y="1392"/>
                    </a:lnTo>
                    <a:lnTo>
                      <a:pt x="1" y="1443"/>
                    </a:lnTo>
                    <a:lnTo>
                      <a:pt x="1" y="1494"/>
                    </a:lnTo>
                    <a:lnTo>
                      <a:pt x="8" y="1538"/>
                    </a:lnTo>
                    <a:lnTo>
                      <a:pt x="23" y="1590"/>
                    </a:lnTo>
                    <a:lnTo>
                      <a:pt x="45" y="1634"/>
                    </a:lnTo>
                    <a:lnTo>
                      <a:pt x="67" y="1677"/>
                    </a:lnTo>
                    <a:lnTo>
                      <a:pt x="125" y="1751"/>
                    </a:lnTo>
                    <a:lnTo>
                      <a:pt x="191" y="1824"/>
                    </a:lnTo>
                    <a:lnTo>
                      <a:pt x="272" y="1875"/>
                    </a:lnTo>
                    <a:lnTo>
                      <a:pt x="360" y="1919"/>
                    </a:lnTo>
                    <a:lnTo>
                      <a:pt x="448" y="1948"/>
                    </a:lnTo>
                    <a:lnTo>
                      <a:pt x="499" y="1956"/>
                    </a:lnTo>
                    <a:lnTo>
                      <a:pt x="594" y="1956"/>
                    </a:lnTo>
                    <a:lnTo>
                      <a:pt x="638" y="1948"/>
                    </a:lnTo>
                    <a:lnTo>
                      <a:pt x="682" y="1934"/>
                    </a:lnTo>
                    <a:lnTo>
                      <a:pt x="733" y="1919"/>
                    </a:lnTo>
                    <a:lnTo>
                      <a:pt x="777" y="1897"/>
                    </a:lnTo>
                    <a:lnTo>
                      <a:pt x="814" y="1868"/>
                    </a:lnTo>
                    <a:lnTo>
                      <a:pt x="858" y="1839"/>
                    </a:lnTo>
                    <a:lnTo>
                      <a:pt x="894" y="1795"/>
                    </a:lnTo>
                    <a:lnTo>
                      <a:pt x="931" y="1751"/>
                    </a:lnTo>
                    <a:lnTo>
                      <a:pt x="960" y="1699"/>
                    </a:lnTo>
                    <a:lnTo>
                      <a:pt x="1011" y="1619"/>
                    </a:lnTo>
                    <a:lnTo>
                      <a:pt x="1063" y="1538"/>
                    </a:lnTo>
                    <a:lnTo>
                      <a:pt x="1121" y="1465"/>
                    </a:lnTo>
                    <a:lnTo>
                      <a:pt x="1187" y="1399"/>
                    </a:lnTo>
                    <a:lnTo>
                      <a:pt x="1253" y="1333"/>
                    </a:lnTo>
                    <a:lnTo>
                      <a:pt x="1326" y="1275"/>
                    </a:lnTo>
                    <a:lnTo>
                      <a:pt x="1407" y="1216"/>
                    </a:lnTo>
                    <a:lnTo>
                      <a:pt x="1487" y="1165"/>
                    </a:lnTo>
                    <a:lnTo>
                      <a:pt x="1568" y="1128"/>
                    </a:lnTo>
                    <a:lnTo>
                      <a:pt x="1656" y="1092"/>
                    </a:lnTo>
                    <a:lnTo>
                      <a:pt x="1751" y="1062"/>
                    </a:lnTo>
                    <a:lnTo>
                      <a:pt x="1839" y="1033"/>
                    </a:lnTo>
                    <a:lnTo>
                      <a:pt x="1934" y="1019"/>
                    </a:lnTo>
                    <a:lnTo>
                      <a:pt x="2029" y="1011"/>
                    </a:lnTo>
                    <a:lnTo>
                      <a:pt x="2124" y="1019"/>
                    </a:lnTo>
                    <a:lnTo>
                      <a:pt x="2220" y="1026"/>
                    </a:lnTo>
                    <a:lnTo>
                      <a:pt x="2322" y="1033"/>
                    </a:lnTo>
                    <a:lnTo>
                      <a:pt x="2425" y="1026"/>
                    </a:lnTo>
                    <a:lnTo>
                      <a:pt x="2520" y="1004"/>
                    </a:lnTo>
                    <a:lnTo>
                      <a:pt x="2615" y="967"/>
                    </a:lnTo>
                    <a:lnTo>
                      <a:pt x="2652" y="945"/>
                    </a:lnTo>
                    <a:lnTo>
                      <a:pt x="2695" y="916"/>
                    </a:lnTo>
                    <a:lnTo>
                      <a:pt x="2732" y="887"/>
                    </a:lnTo>
                    <a:lnTo>
                      <a:pt x="2761" y="850"/>
                    </a:lnTo>
                    <a:lnTo>
                      <a:pt x="2791" y="813"/>
                    </a:lnTo>
                    <a:lnTo>
                      <a:pt x="2820" y="762"/>
                    </a:lnTo>
                    <a:lnTo>
                      <a:pt x="2842" y="718"/>
                    </a:lnTo>
                    <a:lnTo>
                      <a:pt x="2857" y="667"/>
                    </a:lnTo>
                    <a:lnTo>
                      <a:pt x="2871" y="616"/>
                    </a:lnTo>
                    <a:lnTo>
                      <a:pt x="2871" y="572"/>
                    </a:lnTo>
                    <a:lnTo>
                      <a:pt x="2871" y="521"/>
                    </a:lnTo>
                    <a:lnTo>
                      <a:pt x="2871" y="469"/>
                    </a:lnTo>
                    <a:lnTo>
                      <a:pt x="2864" y="418"/>
                    </a:lnTo>
                    <a:lnTo>
                      <a:pt x="2849" y="367"/>
                    </a:lnTo>
                    <a:lnTo>
                      <a:pt x="2827" y="316"/>
                    </a:lnTo>
                    <a:lnTo>
                      <a:pt x="2805" y="272"/>
                    </a:lnTo>
                    <a:lnTo>
                      <a:pt x="2783" y="228"/>
                    </a:lnTo>
                    <a:lnTo>
                      <a:pt x="2754" y="184"/>
                    </a:lnTo>
                    <a:lnTo>
                      <a:pt x="2717" y="147"/>
                    </a:lnTo>
                    <a:lnTo>
                      <a:pt x="2681" y="111"/>
                    </a:lnTo>
                    <a:lnTo>
                      <a:pt x="2637" y="81"/>
                    </a:lnTo>
                    <a:lnTo>
                      <a:pt x="2593" y="59"/>
                    </a:lnTo>
                    <a:lnTo>
                      <a:pt x="2549" y="37"/>
                    </a:lnTo>
                    <a:lnTo>
                      <a:pt x="2498" y="30"/>
                    </a:lnTo>
                    <a:lnTo>
                      <a:pt x="2315" y="8"/>
                    </a:lnTo>
                    <a:lnTo>
                      <a:pt x="2132"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2"/>
              <p:cNvSpPr/>
              <p:nvPr/>
            </p:nvSpPr>
            <p:spPr>
              <a:xfrm>
                <a:off x="3741975" y="1062400"/>
                <a:ext cx="58050" cy="52550"/>
              </a:xfrm>
              <a:custGeom>
                <a:rect b="b" l="l" r="r" t="t"/>
                <a:pathLst>
                  <a:path extrusionOk="0" h="2102" w="2322">
                    <a:moveTo>
                      <a:pt x="550" y="0"/>
                    </a:moveTo>
                    <a:lnTo>
                      <a:pt x="454" y="8"/>
                    </a:lnTo>
                    <a:lnTo>
                      <a:pt x="352" y="30"/>
                    </a:lnTo>
                    <a:lnTo>
                      <a:pt x="308" y="44"/>
                    </a:lnTo>
                    <a:lnTo>
                      <a:pt x="264" y="66"/>
                    </a:lnTo>
                    <a:lnTo>
                      <a:pt x="220" y="88"/>
                    </a:lnTo>
                    <a:lnTo>
                      <a:pt x="183" y="117"/>
                    </a:lnTo>
                    <a:lnTo>
                      <a:pt x="147" y="154"/>
                    </a:lnTo>
                    <a:lnTo>
                      <a:pt x="110" y="191"/>
                    </a:lnTo>
                    <a:lnTo>
                      <a:pt x="81" y="227"/>
                    </a:lnTo>
                    <a:lnTo>
                      <a:pt x="59" y="271"/>
                    </a:lnTo>
                    <a:lnTo>
                      <a:pt x="37" y="322"/>
                    </a:lnTo>
                    <a:lnTo>
                      <a:pt x="22" y="374"/>
                    </a:lnTo>
                    <a:lnTo>
                      <a:pt x="8" y="418"/>
                    </a:lnTo>
                    <a:lnTo>
                      <a:pt x="0" y="469"/>
                    </a:lnTo>
                    <a:lnTo>
                      <a:pt x="0" y="520"/>
                    </a:lnTo>
                    <a:lnTo>
                      <a:pt x="8" y="571"/>
                    </a:lnTo>
                    <a:lnTo>
                      <a:pt x="15" y="623"/>
                    </a:lnTo>
                    <a:lnTo>
                      <a:pt x="30" y="674"/>
                    </a:lnTo>
                    <a:lnTo>
                      <a:pt x="52" y="718"/>
                    </a:lnTo>
                    <a:lnTo>
                      <a:pt x="74" y="769"/>
                    </a:lnTo>
                    <a:lnTo>
                      <a:pt x="96" y="813"/>
                    </a:lnTo>
                    <a:lnTo>
                      <a:pt x="125" y="850"/>
                    </a:lnTo>
                    <a:lnTo>
                      <a:pt x="161" y="894"/>
                    </a:lnTo>
                    <a:lnTo>
                      <a:pt x="198" y="923"/>
                    </a:lnTo>
                    <a:lnTo>
                      <a:pt x="242" y="952"/>
                    </a:lnTo>
                    <a:lnTo>
                      <a:pt x="286" y="981"/>
                    </a:lnTo>
                    <a:lnTo>
                      <a:pt x="330" y="996"/>
                    </a:lnTo>
                    <a:lnTo>
                      <a:pt x="381" y="1011"/>
                    </a:lnTo>
                    <a:lnTo>
                      <a:pt x="535" y="1040"/>
                    </a:lnTo>
                    <a:lnTo>
                      <a:pt x="674" y="1091"/>
                    </a:lnTo>
                    <a:lnTo>
                      <a:pt x="747" y="1128"/>
                    </a:lnTo>
                    <a:lnTo>
                      <a:pt x="813" y="1157"/>
                    </a:lnTo>
                    <a:lnTo>
                      <a:pt x="879" y="1201"/>
                    </a:lnTo>
                    <a:lnTo>
                      <a:pt x="938" y="1238"/>
                    </a:lnTo>
                    <a:lnTo>
                      <a:pt x="996" y="1289"/>
                    </a:lnTo>
                    <a:lnTo>
                      <a:pt x="1055" y="1340"/>
                    </a:lnTo>
                    <a:lnTo>
                      <a:pt x="1106" y="1391"/>
                    </a:lnTo>
                    <a:lnTo>
                      <a:pt x="1150" y="1450"/>
                    </a:lnTo>
                    <a:lnTo>
                      <a:pt x="1194" y="1516"/>
                    </a:lnTo>
                    <a:lnTo>
                      <a:pt x="1230" y="1582"/>
                    </a:lnTo>
                    <a:lnTo>
                      <a:pt x="1267" y="1648"/>
                    </a:lnTo>
                    <a:lnTo>
                      <a:pt x="1296" y="1721"/>
                    </a:lnTo>
                    <a:lnTo>
                      <a:pt x="1340" y="1816"/>
                    </a:lnTo>
                    <a:lnTo>
                      <a:pt x="1399" y="1904"/>
                    </a:lnTo>
                    <a:lnTo>
                      <a:pt x="1465" y="1977"/>
                    </a:lnTo>
                    <a:lnTo>
                      <a:pt x="1501" y="2006"/>
                    </a:lnTo>
                    <a:lnTo>
                      <a:pt x="1545" y="2028"/>
                    </a:lnTo>
                    <a:lnTo>
                      <a:pt x="1589" y="2058"/>
                    </a:lnTo>
                    <a:lnTo>
                      <a:pt x="1633" y="2072"/>
                    </a:lnTo>
                    <a:lnTo>
                      <a:pt x="1677" y="2087"/>
                    </a:lnTo>
                    <a:lnTo>
                      <a:pt x="1728" y="2102"/>
                    </a:lnTo>
                    <a:lnTo>
                      <a:pt x="1831" y="2102"/>
                    </a:lnTo>
                    <a:lnTo>
                      <a:pt x="1882" y="2094"/>
                    </a:lnTo>
                    <a:lnTo>
                      <a:pt x="1933" y="2087"/>
                    </a:lnTo>
                    <a:lnTo>
                      <a:pt x="1985" y="2072"/>
                    </a:lnTo>
                    <a:lnTo>
                      <a:pt x="2029" y="2050"/>
                    </a:lnTo>
                    <a:lnTo>
                      <a:pt x="2073" y="2021"/>
                    </a:lnTo>
                    <a:lnTo>
                      <a:pt x="2109" y="1992"/>
                    </a:lnTo>
                    <a:lnTo>
                      <a:pt x="2153" y="1963"/>
                    </a:lnTo>
                    <a:lnTo>
                      <a:pt x="2182" y="1926"/>
                    </a:lnTo>
                    <a:lnTo>
                      <a:pt x="2219" y="1882"/>
                    </a:lnTo>
                    <a:lnTo>
                      <a:pt x="2248" y="1838"/>
                    </a:lnTo>
                    <a:lnTo>
                      <a:pt x="2270" y="1794"/>
                    </a:lnTo>
                    <a:lnTo>
                      <a:pt x="2292" y="1750"/>
                    </a:lnTo>
                    <a:lnTo>
                      <a:pt x="2307" y="1699"/>
                    </a:lnTo>
                    <a:lnTo>
                      <a:pt x="2314" y="1648"/>
                    </a:lnTo>
                    <a:lnTo>
                      <a:pt x="2321" y="1596"/>
                    </a:lnTo>
                    <a:lnTo>
                      <a:pt x="2314" y="1545"/>
                    </a:lnTo>
                    <a:lnTo>
                      <a:pt x="2307" y="1501"/>
                    </a:lnTo>
                    <a:lnTo>
                      <a:pt x="2292" y="1450"/>
                    </a:lnTo>
                    <a:lnTo>
                      <a:pt x="2241" y="1311"/>
                    </a:lnTo>
                    <a:lnTo>
                      <a:pt x="2182" y="1186"/>
                    </a:lnTo>
                    <a:lnTo>
                      <a:pt x="2116" y="1055"/>
                    </a:lnTo>
                    <a:lnTo>
                      <a:pt x="2036" y="937"/>
                    </a:lnTo>
                    <a:lnTo>
                      <a:pt x="1955" y="820"/>
                    </a:lnTo>
                    <a:lnTo>
                      <a:pt x="1867" y="710"/>
                    </a:lnTo>
                    <a:lnTo>
                      <a:pt x="1772" y="608"/>
                    </a:lnTo>
                    <a:lnTo>
                      <a:pt x="1670" y="505"/>
                    </a:lnTo>
                    <a:lnTo>
                      <a:pt x="1560" y="418"/>
                    </a:lnTo>
                    <a:lnTo>
                      <a:pt x="1450" y="330"/>
                    </a:lnTo>
                    <a:lnTo>
                      <a:pt x="1326" y="257"/>
                    </a:lnTo>
                    <a:lnTo>
                      <a:pt x="1201" y="191"/>
                    </a:lnTo>
                    <a:lnTo>
                      <a:pt x="1069" y="132"/>
                    </a:lnTo>
                    <a:lnTo>
                      <a:pt x="938" y="81"/>
                    </a:lnTo>
                    <a:lnTo>
                      <a:pt x="798" y="44"/>
                    </a:lnTo>
                    <a:lnTo>
                      <a:pt x="659" y="15"/>
                    </a:lnTo>
                    <a:lnTo>
                      <a:pt x="550" y="0"/>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2"/>
              <p:cNvSpPr/>
              <p:nvPr/>
            </p:nvSpPr>
            <p:spPr>
              <a:xfrm>
                <a:off x="4271725" y="1467850"/>
                <a:ext cx="82025" cy="39200"/>
              </a:xfrm>
              <a:custGeom>
                <a:rect b="b" l="l" r="r" t="t"/>
                <a:pathLst>
                  <a:path extrusionOk="0" h="1568" w="3281">
                    <a:moveTo>
                      <a:pt x="2007" y="1"/>
                    </a:moveTo>
                    <a:lnTo>
                      <a:pt x="1824" y="15"/>
                    </a:lnTo>
                    <a:lnTo>
                      <a:pt x="1648" y="37"/>
                    </a:lnTo>
                    <a:lnTo>
                      <a:pt x="1472" y="74"/>
                    </a:lnTo>
                    <a:lnTo>
                      <a:pt x="1296" y="118"/>
                    </a:lnTo>
                    <a:lnTo>
                      <a:pt x="1128" y="169"/>
                    </a:lnTo>
                    <a:lnTo>
                      <a:pt x="960" y="235"/>
                    </a:lnTo>
                    <a:lnTo>
                      <a:pt x="798" y="308"/>
                    </a:lnTo>
                    <a:lnTo>
                      <a:pt x="637" y="396"/>
                    </a:lnTo>
                    <a:lnTo>
                      <a:pt x="476" y="491"/>
                    </a:lnTo>
                    <a:lnTo>
                      <a:pt x="323" y="594"/>
                    </a:lnTo>
                    <a:lnTo>
                      <a:pt x="176" y="711"/>
                    </a:lnTo>
                    <a:lnTo>
                      <a:pt x="132" y="747"/>
                    </a:lnTo>
                    <a:lnTo>
                      <a:pt x="96" y="791"/>
                    </a:lnTo>
                    <a:lnTo>
                      <a:pt x="59" y="835"/>
                    </a:lnTo>
                    <a:lnTo>
                      <a:pt x="37" y="879"/>
                    </a:lnTo>
                    <a:lnTo>
                      <a:pt x="15" y="923"/>
                    </a:lnTo>
                    <a:lnTo>
                      <a:pt x="8" y="967"/>
                    </a:lnTo>
                    <a:lnTo>
                      <a:pt x="0" y="1011"/>
                    </a:lnTo>
                    <a:lnTo>
                      <a:pt x="0" y="1062"/>
                    </a:lnTo>
                    <a:lnTo>
                      <a:pt x="0" y="1106"/>
                    </a:lnTo>
                    <a:lnTo>
                      <a:pt x="15" y="1150"/>
                    </a:lnTo>
                    <a:lnTo>
                      <a:pt x="22" y="1194"/>
                    </a:lnTo>
                    <a:lnTo>
                      <a:pt x="44" y="1231"/>
                    </a:lnTo>
                    <a:lnTo>
                      <a:pt x="88" y="1319"/>
                    </a:lnTo>
                    <a:lnTo>
                      <a:pt x="154" y="1384"/>
                    </a:lnTo>
                    <a:lnTo>
                      <a:pt x="227" y="1450"/>
                    </a:lnTo>
                    <a:lnTo>
                      <a:pt x="315" y="1502"/>
                    </a:lnTo>
                    <a:lnTo>
                      <a:pt x="403" y="1538"/>
                    </a:lnTo>
                    <a:lnTo>
                      <a:pt x="454" y="1553"/>
                    </a:lnTo>
                    <a:lnTo>
                      <a:pt x="506" y="1560"/>
                    </a:lnTo>
                    <a:lnTo>
                      <a:pt x="557" y="1568"/>
                    </a:lnTo>
                    <a:lnTo>
                      <a:pt x="601" y="1560"/>
                    </a:lnTo>
                    <a:lnTo>
                      <a:pt x="652" y="1560"/>
                    </a:lnTo>
                    <a:lnTo>
                      <a:pt x="703" y="1546"/>
                    </a:lnTo>
                    <a:lnTo>
                      <a:pt x="755" y="1531"/>
                    </a:lnTo>
                    <a:lnTo>
                      <a:pt x="806" y="1509"/>
                    </a:lnTo>
                    <a:lnTo>
                      <a:pt x="857" y="1480"/>
                    </a:lnTo>
                    <a:lnTo>
                      <a:pt x="908" y="1443"/>
                    </a:lnTo>
                    <a:lnTo>
                      <a:pt x="1003" y="1370"/>
                    </a:lnTo>
                    <a:lnTo>
                      <a:pt x="1099" y="1304"/>
                    </a:lnTo>
                    <a:lnTo>
                      <a:pt x="1201" y="1253"/>
                    </a:lnTo>
                    <a:lnTo>
                      <a:pt x="1304" y="1201"/>
                    </a:lnTo>
                    <a:lnTo>
                      <a:pt x="1406" y="1157"/>
                    </a:lnTo>
                    <a:lnTo>
                      <a:pt x="1516" y="1121"/>
                    </a:lnTo>
                    <a:lnTo>
                      <a:pt x="1626" y="1092"/>
                    </a:lnTo>
                    <a:lnTo>
                      <a:pt x="1736" y="1062"/>
                    </a:lnTo>
                    <a:lnTo>
                      <a:pt x="1846" y="1048"/>
                    </a:lnTo>
                    <a:lnTo>
                      <a:pt x="1955" y="1040"/>
                    </a:lnTo>
                    <a:lnTo>
                      <a:pt x="2073" y="1033"/>
                    </a:lnTo>
                    <a:lnTo>
                      <a:pt x="2190" y="1033"/>
                    </a:lnTo>
                    <a:lnTo>
                      <a:pt x="2300" y="1048"/>
                    </a:lnTo>
                    <a:lnTo>
                      <a:pt x="2417" y="1062"/>
                    </a:lnTo>
                    <a:lnTo>
                      <a:pt x="2526" y="1084"/>
                    </a:lnTo>
                    <a:lnTo>
                      <a:pt x="2644" y="1106"/>
                    </a:lnTo>
                    <a:lnTo>
                      <a:pt x="2702" y="1121"/>
                    </a:lnTo>
                    <a:lnTo>
                      <a:pt x="2761" y="1128"/>
                    </a:lnTo>
                    <a:lnTo>
                      <a:pt x="2863" y="1128"/>
                    </a:lnTo>
                    <a:lnTo>
                      <a:pt x="2915" y="1114"/>
                    </a:lnTo>
                    <a:lnTo>
                      <a:pt x="2958" y="1099"/>
                    </a:lnTo>
                    <a:lnTo>
                      <a:pt x="3002" y="1077"/>
                    </a:lnTo>
                    <a:lnTo>
                      <a:pt x="3046" y="1055"/>
                    </a:lnTo>
                    <a:lnTo>
                      <a:pt x="3083" y="1026"/>
                    </a:lnTo>
                    <a:lnTo>
                      <a:pt x="3120" y="989"/>
                    </a:lnTo>
                    <a:lnTo>
                      <a:pt x="3149" y="960"/>
                    </a:lnTo>
                    <a:lnTo>
                      <a:pt x="3178" y="916"/>
                    </a:lnTo>
                    <a:lnTo>
                      <a:pt x="3229" y="835"/>
                    </a:lnTo>
                    <a:lnTo>
                      <a:pt x="3259" y="740"/>
                    </a:lnTo>
                    <a:lnTo>
                      <a:pt x="3281" y="645"/>
                    </a:lnTo>
                    <a:lnTo>
                      <a:pt x="3281" y="550"/>
                    </a:lnTo>
                    <a:lnTo>
                      <a:pt x="3266" y="455"/>
                    </a:lnTo>
                    <a:lnTo>
                      <a:pt x="3251" y="411"/>
                    </a:lnTo>
                    <a:lnTo>
                      <a:pt x="3237" y="367"/>
                    </a:lnTo>
                    <a:lnTo>
                      <a:pt x="3215" y="323"/>
                    </a:lnTo>
                    <a:lnTo>
                      <a:pt x="3185" y="286"/>
                    </a:lnTo>
                    <a:lnTo>
                      <a:pt x="3156" y="250"/>
                    </a:lnTo>
                    <a:lnTo>
                      <a:pt x="3112" y="213"/>
                    </a:lnTo>
                    <a:lnTo>
                      <a:pt x="3076" y="184"/>
                    </a:lnTo>
                    <a:lnTo>
                      <a:pt x="3024" y="154"/>
                    </a:lnTo>
                    <a:lnTo>
                      <a:pt x="2973" y="132"/>
                    </a:lnTo>
                    <a:lnTo>
                      <a:pt x="2915" y="110"/>
                    </a:lnTo>
                    <a:lnTo>
                      <a:pt x="2732" y="66"/>
                    </a:lnTo>
                    <a:lnTo>
                      <a:pt x="2548" y="30"/>
                    </a:lnTo>
                    <a:lnTo>
                      <a:pt x="2365" y="15"/>
                    </a:lnTo>
                    <a:lnTo>
                      <a:pt x="2182"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2"/>
              <p:cNvSpPr/>
              <p:nvPr/>
            </p:nvSpPr>
            <p:spPr>
              <a:xfrm>
                <a:off x="4464300" y="1490175"/>
                <a:ext cx="73600" cy="35175"/>
              </a:xfrm>
              <a:custGeom>
                <a:rect b="b" l="l" r="r" t="t"/>
                <a:pathLst>
                  <a:path extrusionOk="0" h="1407" w="2944">
                    <a:moveTo>
                      <a:pt x="1494" y="1"/>
                    </a:moveTo>
                    <a:lnTo>
                      <a:pt x="1296" y="16"/>
                    </a:lnTo>
                    <a:lnTo>
                      <a:pt x="1106" y="45"/>
                    </a:lnTo>
                    <a:lnTo>
                      <a:pt x="908" y="89"/>
                    </a:lnTo>
                    <a:lnTo>
                      <a:pt x="725" y="140"/>
                    </a:lnTo>
                    <a:lnTo>
                      <a:pt x="549" y="206"/>
                    </a:lnTo>
                    <a:lnTo>
                      <a:pt x="388" y="279"/>
                    </a:lnTo>
                    <a:lnTo>
                      <a:pt x="234" y="360"/>
                    </a:lnTo>
                    <a:lnTo>
                      <a:pt x="183" y="396"/>
                    </a:lnTo>
                    <a:lnTo>
                      <a:pt x="139" y="433"/>
                    </a:lnTo>
                    <a:lnTo>
                      <a:pt x="103" y="469"/>
                    </a:lnTo>
                    <a:lnTo>
                      <a:pt x="73" y="506"/>
                    </a:lnTo>
                    <a:lnTo>
                      <a:pt x="44" y="550"/>
                    </a:lnTo>
                    <a:lnTo>
                      <a:pt x="29" y="594"/>
                    </a:lnTo>
                    <a:lnTo>
                      <a:pt x="15" y="638"/>
                    </a:lnTo>
                    <a:lnTo>
                      <a:pt x="7" y="682"/>
                    </a:lnTo>
                    <a:lnTo>
                      <a:pt x="0" y="726"/>
                    </a:lnTo>
                    <a:lnTo>
                      <a:pt x="7" y="777"/>
                    </a:lnTo>
                    <a:lnTo>
                      <a:pt x="15" y="821"/>
                    </a:lnTo>
                    <a:lnTo>
                      <a:pt x="22" y="865"/>
                    </a:lnTo>
                    <a:lnTo>
                      <a:pt x="59" y="953"/>
                    </a:lnTo>
                    <a:lnTo>
                      <a:pt x="110" y="1033"/>
                    </a:lnTo>
                    <a:lnTo>
                      <a:pt x="169" y="1114"/>
                    </a:lnTo>
                    <a:lnTo>
                      <a:pt x="242" y="1172"/>
                    </a:lnTo>
                    <a:lnTo>
                      <a:pt x="330" y="1224"/>
                    </a:lnTo>
                    <a:lnTo>
                      <a:pt x="374" y="1246"/>
                    </a:lnTo>
                    <a:lnTo>
                      <a:pt x="418" y="1260"/>
                    </a:lnTo>
                    <a:lnTo>
                      <a:pt x="469" y="1275"/>
                    </a:lnTo>
                    <a:lnTo>
                      <a:pt x="520" y="1282"/>
                    </a:lnTo>
                    <a:lnTo>
                      <a:pt x="571" y="1282"/>
                    </a:lnTo>
                    <a:lnTo>
                      <a:pt x="623" y="1275"/>
                    </a:lnTo>
                    <a:lnTo>
                      <a:pt x="674" y="1268"/>
                    </a:lnTo>
                    <a:lnTo>
                      <a:pt x="732" y="1253"/>
                    </a:lnTo>
                    <a:lnTo>
                      <a:pt x="784" y="1231"/>
                    </a:lnTo>
                    <a:lnTo>
                      <a:pt x="835" y="1202"/>
                    </a:lnTo>
                    <a:lnTo>
                      <a:pt x="901" y="1165"/>
                    </a:lnTo>
                    <a:lnTo>
                      <a:pt x="974" y="1136"/>
                    </a:lnTo>
                    <a:lnTo>
                      <a:pt x="1047" y="1107"/>
                    </a:lnTo>
                    <a:lnTo>
                      <a:pt x="1120" y="1085"/>
                    </a:lnTo>
                    <a:lnTo>
                      <a:pt x="1194" y="1063"/>
                    </a:lnTo>
                    <a:lnTo>
                      <a:pt x="1267" y="1048"/>
                    </a:lnTo>
                    <a:lnTo>
                      <a:pt x="1347" y="1041"/>
                    </a:lnTo>
                    <a:lnTo>
                      <a:pt x="1421" y="1033"/>
                    </a:lnTo>
                    <a:lnTo>
                      <a:pt x="1530" y="1041"/>
                    </a:lnTo>
                    <a:lnTo>
                      <a:pt x="1699" y="1048"/>
                    </a:lnTo>
                    <a:lnTo>
                      <a:pt x="1853" y="1070"/>
                    </a:lnTo>
                    <a:lnTo>
                      <a:pt x="1904" y="1085"/>
                    </a:lnTo>
                    <a:lnTo>
                      <a:pt x="1926" y="1085"/>
                    </a:lnTo>
                    <a:lnTo>
                      <a:pt x="1933" y="1092"/>
                    </a:lnTo>
                    <a:lnTo>
                      <a:pt x="1955" y="1150"/>
                    </a:lnTo>
                    <a:lnTo>
                      <a:pt x="1992" y="1194"/>
                    </a:lnTo>
                    <a:lnTo>
                      <a:pt x="2021" y="1238"/>
                    </a:lnTo>
                    <a:lnTo>
                      <a:pt x="2058" y="1282"/>
                    </a:lnTo>
                    <a:lnTo>
                      <a:pt x="2102" y="1312"/>
                    </a:lnTo>
                    <a:lnTo>
                      <a:pt x="2146" y="1341"/>
                    </a:lnTo>
                    <a:lnTo>
                      <a:pt x="2189" y="1363"/>
                    </a:lnTo>
                    <a:lnTo>
                      <a:pt x="2233" y="1377"/>
                    </a:lnTo>
                    <a:lnTo>
                      <a:pt x="2277" y="1392"/>
                    </a:lnTo>
                    <a:lnTo>
                      <a:pt x="2329" y="1399"/>
                    </a:lnTo>
                    <a:lnTo>
                      <a:pt x="2424" y="1407"/>
                    </a:lnTo>
                    <a:lnTo>
                      <a:pt x="2519" y="1392"/>
                    </a:lnTo>
                    <a:lnTo>
                      <a:pt x="2614" y="1370"/>
                    </a:lnTo>
                    <a:lnTo>
                      <a:pt x="2702" y="1326"/>
                    </a:lnTo>
                    <a:lnTo>
                      <a:pt x="2783" y="1275"/>
                    </a:lnTo>
                    <a:lnTo>
                      <a:pt x="2819" y="1238"/>
                    </a:lnTo>
                    <a:lnTo>
                      <a:pt x="2848" y="1209"/>
                    </a:lnTo>
                    <a:lnTo>
                      <a:pt x="2878" y="1165"/>
                    </a:lnTo>
                    <a:lnTo>
                      <a:pt x="2900" y="1128"/>
                    </a:lnTo>
                    <a:lnTo>
                      <a:pt x="2914" y="1085"/>
                    </a:lnTo>
                    <a:lnTo>
                      <a:pt x="2929" y="1041"/>
                    </a:lnTo>
                    <a:lnTo>
                      <a:pt x="2944" y="997"/>
                    </a:lnTo>
                    <a:lnTo>
                      <a:pt x="2944" y="945"/>
                    </a:lnTo>
                    <a:lnTo>
                      <a:pt x="2944" y="894"/>
                    </a:lnTo>
                    <a:lnTo>
                      <a:pt x="2936" y="836"/>
                    </a:lnTo>
                    <a:lnTo>
                      <a:pt x="2922" y="784"/>
                    </a:lnTo>
                    <a:lnTo>
                      <a:pt x="2900" y="726"/>
                    </a:lnTo>
                    <a:lnTo>
                      <a:pt x="2856" y="638"/>
                    </a:lnTo>
                    <a:lnTo>
                      <a:pt x="2805" y="557"/>
                    </a:lnTo>
                    <a:lnTo>
                      <a:pt x="2746" y="477"/>
                    </a:lnTo>
                    <a:lnTo>
                      <a:pt x="2687" y="411"/>
                    </a:lnTo>
                    <a:lnTo>
                      <a:pt x="2621" y="345"/>
                    </a:lnTo>
                    <a:lnTo>
                      <a:pt x="2556" y="286"/>
                    </a:lnTo>
                    <a:lnTo>
                      <a:pt x="2482" y="235"/>
                    </a:lnTo>
                    <a:lnTo>
                      <a:pt x="2402" y="191"/>
                    </a:lnTo>
                    <a:lnTo>
                      <a:pt x="2321" y="147"/>
                    </a:lnTo>
                    <a:lnTo>
                      <a:pt x="2241" y="111"/>
                    </a:lnTo>
                    <a:lnTo>
                      <a:pt x="2153" y="81"/>
                    </a:lnTo>
                    <a:lnTo>
                      <a:pt x="2065" y="59"/>
                    </a:lnTo>
                    <a:lnTo>
                      <a:pt x="1970" y="37"/>
                    </a:lnTo>
                    <a:lnTo>
                      <a:pt x="1882" y="23"/>
                    </a:lnTo>
                    <a:lnTo>
                      <a:pt x="1787" y="8"/>
                    </a:lnTo>
                    <a:lnTo>
                      <a:pt x="1692"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2"/>
              <p:cNvSpPr/>
              <p:nvPr/>
            </p:nvSpPr>
            <p:spPr>
              <a:xfrm>
                <a:off x="5038150" y="2651650"/>
                <a:ext cx="69050" cy="33525"/>
              </a:xfrm>
              <a:custGeom>
                <a:rect b="b" l="l" r="r" t="t"/>
                <a:pathLst>
                  <a:path extrusionOk="0" h="1341" w="2762">
                    <a:moveTo>
                      <a:pt x="1700" y="0"/>
                    </a:moveTo>
                    <a:lnTo>
                      <a:pt x="1568" y="8"/>
                    </a:lnTo>
                    <a:lnTo>
                      <a:pt x="1429" y="22"/>
                    </a:lnTo>
                    <a:lnTo>
                      <a:pt x="1297" y="37"/>
                    </a:lnTo>
                    <a:lnTo>
                      <a:pt x="1165" y="59"/>
                    </a:lnTo>
                    <a:lnTo>
                      <a:pt x="1033" y="88"/>
                    </a:lnTo>
                    <a:lnTo>
                      <a:pt x="901" y="125"/>
                    </a:lnTo>
                    <a:lnTo>
                      <a:pt x="770" y="161"/>
                    </a:lnTo>
                    <a:lnTo>
                      <a:pt x="638" y="205"/>
                    </a:lnTo>
                    <a:lnTo>
                      <a:pt x="513" y="257"/>
                    </a:lnTo>
                    <a:lnTo>
                      <a:pt x="382" y="315"/>
                    </a:lnTo>
                    <a:lnTo>
                      <a:pt x="257" y="381"/>
                    </a:lnTo>
                    <a:lnTo>
                      <a:pt x="206" y="410"/>
                    </a:lnTo>
                    <a:lnTo>
                      <a:pt x="162" y="447"/>
                    </a:lnTo>
                    <a:lnTo>
                      <a:pt x="118" y="484"/>
                    </a:lnTo>
                    <a:lnTo>
                      <a:pt x="89" y="520"/>
                    </a:lnTo>
                    <a:lnTo>
                      <a:pt x="59" y="564"/>
                    </a:lnTo>
                    <a:lnTo>
                      <a:pt x="37" y="601"/>
                    </a:lnTo>
                    <a:lnTo>
                      <a:pt x="15" y="652"/>
                    </a:lnTo>
                    <a:lnTo>
                      <a:pt x="8" y="696"/>
                    </a:lnTo>
                    <a:lnTo>
                      <a:pt x="1" y="740"/>
                    </a:lnTo>
                    <a:lnTo>
                      <a:pt x="1" y="784"/>
                    </a:lnTo>
                    <a:lnTo>
                      <a:pt x="1" y="835"/>
                    </a:lnTo>
                    <a:lnTo>
                      <a:pt x="8" y="879"/>
                    </a:lnTo>
                    <a:lnTo>
                      <a:pt x="30" y="974"/>
                    </a:lnTo>
                    <a:lnTo>
                      <a:pt x="74" y="1062"/>
                    </a:lnTo>
                    <a:lnTo>
                      <a:pt x="133" y="1135"/>
                    </a:lnTo>
                    <a:lnTo>
                      <a:pt x="198" y="1208"/>
                    </a:lnTo>
                    <a:lnTo>
                      <a:pt x="279" y="1267"/>
                    </a:lnTo>
                    <a:lnTo>
                      <a:pt x="323" y="1289"/>
                    </a:lnTo>
                    <a:lnTo>
                      <a:pt x="367" y="1311"/>
                    </a:lnTo>
                    <a:lnTo>
                      <a:pt x="411" y="1326"/>
                    </a:lnTo>
                    <a:lnTo>
                      <a:pt x="462" y="1333"/>
                    </a:lnTo>
                    <a:lnTo>
                      <a:pt x="513" y="1340"/>
                    </a:lnTo>
                    <a:lnTo>
                      <a:pt x="565" y="1340"/>
                    </a:lnTo>
                    <a:lnTo>
                      <a:pt x="616" y="1333"/>
                    </a:lnTo>
                    <a:lnTo>
                      <a:pt x="667" y="1318"/>
                    </a:lnTo>
                    <a:lnTo>
                      <a:pt x="726" y="1296"/>
                    </a:lnTo>
                    <a:lnTo>
                      <a:pt x="777" y="1274"/>
                    </a:lnTo>
                    <a:lnTo>
                      <a:pt x="938" y="1201"/>
                    </a:lnTo>
                    <a:lnTo>
                      <a:pt x="1099" y="1135"/>
                    </a:lnTo>
                    <a:lnTo>
                      <a:pt x="1260" y="1091"/>
                    </a:lnTo>
                    <a:lnTo>
                      <a:pt x="1429" y="1055"/>
                    </a:lnTo>
                    <a:lnTo>
                      <a:pt x="1597" y="1033"/>
                    </a:lnTo>
                    <a:lnTo>
                      <a:pt x="1773" y="1025"/>
                    </a:lnTo>
                    <a:lnTo>
                      <a:pt x="1941" y="1025"/>
                    </a:lnTo>
                    <a:lnTo>
                      <a:pt x="2117" y="1047"/>
                    </a:lnTo>
                    <a:lnTo>
                      <a:pt x="2175" y="1055"/>
                    </a:lnTo>
                    <a:lnTo>
                      <a:pt x="2293" y="1055"/>
                    </a:lnTo>
                    <a:lnTo>
                      <a:pt x="2344" y="1040"/>
                    </a:lnTo>
                    <a:lnTo>
                      <a:pt x="2395" y="1025"/>
                    </a:lnTo>
                    <a:lnTo>
                      <a:pt x="2439" y="1011"/>
                    </a:lnTo>
                    <a:lnTo>
                      <a:pt x="2483" y="982"/>
                    </a:lnTo>
                    <a:lnTo>
                      <a:pt x="2527" y="952"/>
                    </a:lnTo>
                    <a:lnTo>
                      <a:pt x="2564" y="923"/>
                    </a:lnTo>
                    <a:lnTo>
                      <a:pt x="2600" y="886"/>
                    </a:lnTo>
                    <a:lnTo>
                      <a:pt x="2666" y="813"/>
                    </a:lnTo>
                    <a:lnTo>
                      <a:pt x="2710" y="725"/>
                    </a:lnTo>
                    <a:lnTo>
                      <a:pt x="2747" y="630"/>
                    </a:lnTo>
                    <a:lnTo>
                      <a:pt x="2761" y="542"/>
                    </a:lnTo>
                    <a:lnTo>
                      <a:pt x="2761" y="447"/>
                    </a:lnTo>
                    <a:lnTo>
                      <a:pt x="2761" y="396"/>
                    </a:lnTo>
                    <a:lnTo>
                      <a:pt x="2747" y="352"/>
                    </a:lnTo>
                    <a:lnTo>
                      <a:pt x="2739" y="308"/>
                    </a:lnTo>
                    <a:lnTo>
                      <a:pt x="2717" y="271"/>
                    </a:lnTo>
                    <a:lnTo>
                      <a:pt x="2695" y="227"/>
                    </a:lnTo>
                    <a:lnTo>
                      <a:pt x="2666" y="191"/>
                    </a:lnTo>
                    <a:lnTo>
                      <a:pt x="2629" y="161"/>
                    </a:lnTo>
                    <a:lnTo>
                      <a:pt x="2593" y="132"/>
                    </a:lnTo>
                    <a:lnTo>
                      <a:pt x="2549" y="103"/>
                    </a:lnTo>
                    <a:lnTo>
                      <a:pt x="2505" y="81"/>
                    </a:lnTo>
                    <a:lnTo>
                      <a:pt x="2454" y="66"/>
                    </a:lnTo>
                    <a:lnTo>
                      <a:pt x="2395" y="52"/>
                    </a:lnTo>
                    <a:lnTo>
                      <a:pt x="2249" y="30"/>
                    </a:lnTo>
                    <a:lnTo>
                      <a:pt x="2110" y="15"/>
                    </a:lnTo>
                    <a:lnTo>
                      <a:pt x="1970" y="8"/>
                    </a:lnTo>
                    <a:lnTo>
                      <a:pt x="1839" y="0"/>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2"/>
              <p:cNvSpPr/>
              <p:nvPr/>
            </p:nvSpPr>
            <p:spPr>
              <a:xfrm>
                <a:off x="5260750" y="2695025"/>
                <a:ext cx="71600" cy="45600"/>
              </a:xfrm>
              <a:custGeom>
                <a:rect b="b" l="l" r="r" t="t"/>
                <a:pathLst>
                  <a:path extrusionOk="0" h="1824" w="2864">
                    <a:moveTo>
                      <a:pt x="418" y="1"/>
                    </a:moveTo>
                    <a:lnTo>
                      <a:pt x="367" y="15"/>
                    </a:lnTo>
                    <a:lnTo>
                      <a:pt x="323" y="30"/>
                    </a:lnTo>
                    <a:lnTo>
                      <a:pt x="271" y="52"/>
                    </a:lnTo>
                    <a:lnTo>
                      <a:pt x="235" y="81"/>
                    </a:lnTo>
                    <a:lnTo>
                      <a:pt x="191" y="118"/>
                    </a:lnTo>
                    <a:lnTo>
                      <a:pt x="154" y="154"/>
                    </a:lnTo>
                    <a:lnTo>
                      <a:pt x="125" y="191"/>
                    </a:lnTo>
                    <a:lnTo>
                      <a:pt x="88" y="235"/>
                    </a:lnTo>
                    <a:lnTo>
                      <a:pt x="66" y="279"/>
                    </a:lnTo>
                    <a:lnTo>
                      <a:pt x="44" y="330"/>
                    </a:lnTo>
                    <a:lnTo>
                      <a:pt x="22" y="374"/>
                    </a:lnTo>
                    <a:lnTo>
                      <a:pt x="15" y="425"/>
                    </a:lnTo>
                    <a:lnTo>
                      <a:pt x="0" y="469"/>
                    </a:lnTo>
                    <a:lnTo>
                      <a:pt x="0" y="521"/>
                    </a:lnTo>
                    <a:lnTo>
                      <a:pt x="0" y="579"/>
                    </a:lnTo>
                    <a:lnTo>
                      <a:pt x="8" y="630"/>
                    </a:lnTo>
                    <a:lnTo>
                      <a:pt x="22" y="682"/>
                    </a:lnTo>
                    <a:lnTo>
                      <a:pt x="44" y="726"/>
                    </a:lnTo>
                    <a:lnTo>
                      <a:pt x="66" y="769"/>
                    </a:lnTo>
                    <a:lnTo>
                      <a:pt x="88" y="813"/>
                    </a:lnTo>
                    <a:lnTo>
                      <a:pt x="118" y="850"/>
                    </a:lnTo>
                    <a:lnTo>
                      <a:pt x="154" y="879"/>
                    </a:lnTo>
                    <a:lnTo>
                      <a:pt x="191" y="916"/>
                    </a:lnTo>
                    <a:lnTo>
                      <a:pt x="235" y="938"/>
                    </a:lnTo>
                    <a:lnTo>
                      <a:pt x="323" y="982"/>
                    </a:lnTo>
                    <a:lnTo>
                      <a:pt x="418" y="1018"/>
                    </a:lnTo>
                    <a:lnTo>
                      <a:pt x="520" y="1040"/>
                    </a:lnTo>
                    <a:lnTo>
                      <a:pt x="718" y="1070"/>
                    </a:lnTo>
                    <a:lnTo>
                      <a:pt x="908" y="1121"/>
                    </a:lnTo>
                    <a:lnTo>
                      <a:pt x="1099" y="1187"/>
                    </a:lnTo>
                    <a:lnTo>
                      <a:pt x="1289" y="1260"/>
                    </a:lnTo>
                    <a:lnTo>
                      <a:pt x="1465" y="1355"/>
                    </a:lnTo>
                    <a:lnTo>
                      <a:pt x="1641" y="1458"/>
                    </a:lnTo>
                    <a:lnTo>
                      <a:pt x="1802" y="1568"/>
                    </a:lnTo>
                    <a:lnTo>
                      <a:pt x="1963" y="1692"/>
                    </a:lnTo>
                    <a:lnTo>
                      <a:pt x="2007" y="1729"/>
                    </a:lnTo>
                    <a:lnTo>
                      <a:pt x="2058" y="1765"/>
                    </a:lnTo>
                    <a:lnTo>
                      <a:pt x="2109" y="1787"/>
                    </a:lnTo>
                    <a:lnTo>
                      <a:pt x="2160" y="1802"/>
                    </a:lnTo>
                    <a:lnTo>
                      <a:pt x="2212" y="1817"/>
                    </a:lnTo>
                    <a:lnTo>
                      <a:pt x="2256" y="1824"/>
                    </a:lnTo>
                    <a:lnTo>
                      <a:pt x="2358" y="1824"/>
                    </a:lnTo>
                    <a:lnTo>
                      <a:pt x="2409" y="1817"/>
                    </a:lnTo>
                    <a:lnTo>
                      <a:pt x="2453" y="1802"/>
                    </a:lnTo>
                    <a:lnTo>
                      <a:pt x="2548" y="1765"/>
                    </a:lnTo>
                    <a:lnTo>
                      <a:pt x="2629" y="1714"/>
                    </a:lnTo>
                    <a:lnTo>
                      <a:pt x="2710" y="1655"/>
                    </a:lnTo>
                    <a:lnTo>
                      <a:pt x="2768" y="1582"/>
                    </a:lnTo>
                    <a:lnTo>
                      <a:pt x="2819" y="1502"/>
                    </a:lnTo>
                    <a:lnTo>
                      <a:pt x="2834" y="1458"/>
                    </a:lnTo>
                    <a:lnTo>
                      <a:pt x="2849" y="1414"/>
                    </a:lnTo>
                    <a:lnTo>
                      <a:pt x="2856" y="1370"/>
                    </a:lnTo>
                    <a:lnTo>
                      <a:pt x="2863" y="1319"/>
                    </a:lnTo>
                    <a:lnTo>
                      <a:pt x="2863" y="1275"/>
                    </a:lnTo>
                    <a:lnTo>
                      <a:pt x="2856" y="1231"/>
                    </a:lnTo>
                    <a:lnTo>
                      <a:pt x="2849" y="1180"/>
                    </a:lnTo>
                    <a:lnTo>
                      <a:pt x="2827" y="1136"/>
                    </a:lnTo>
                    <a:lnTo>
                      <a:pt x="2805" y="1092"/>
                    </a:lnTo>
                    <a:lnTo>
                      <a:pt x="2775" y="1048"/>
                    </a:lnTo>
                    <a:lnTo>
                      <a:pt x="2739" y="1004"/>
                    </a:lnTo>
                    <a:lnTo>
                      <a:pt x="2695" y="960"/>
                    </a:lnTo>
                    <a:lnTo>
                      <a:pt x="2570" y="865"/>
                    </a:lnTo>
                    <a:lnTo>
                      <a:pt x="2453" y="769"/>
                    </a:lnTo>
                    <a:lnTo>
                      <a:pt x="2329" y="682"/>
                    </a:lnTo>
                    <a:lnTo>
                      <a:pt x="2204" y="601"/>
                    </a:lnTo>
                    <a:lnTo>
                      <a:pt x="2073" y="521"/>
                    </a:lnTo>
                    <a:lnTo>
                      <a:pt x="1941" y="447"/>
                    </a:lnTo>
                    <a:lnTo>
                      <a:pt x="1809" y="381"/>
                    </a:lnTo>
                    <a:lnTo>
                      <a:pt x="1677" y="323"/>
                    </a:lnTo>
                    <a:lnTo>
                      <a:pt x="1538" y="264"/>
                    </a:lnTo>
                    <a:lnTo>
                      <a:pt x="1399" y="213"/>
                    </a:lnTo>
                    <a:lnTo>
                      <a:pt x="1260" y="162"/>
                    </a:lnTo>
                    <a:lnTo>
                      <a:pt x="1113" y="125"/>
                    </a:lnTo>
                    <a:lnTo>
                      <a:pt x="974" y="89"/>
                    </a:lnTo>
                    <a:lnTo>
                      <a:pt x="820" y="52"/>
                    </a:lnTo>
                    <a:lnTo>
                      <a:pt x="674" y="23"/>
                    </a:lnTo>
                    <a:lnTo>
                      <a:pt x="520" y="1"/>
                    </a:lnTo>
                    <a:close/>
                  </a:path>
                </a:pathLst>
              </a:custGeom>
              <a:solidFill>
                <a:srgbClr val="4F36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3" name="Google Shape;543;p32"/>
            <p:cNvSpPr/>
            <p:nvPr/>
          </p:nvSpPr>
          <p:spPr>
            <a:xfrm>
              <a:off x="3981450" y="1638300"/>
              <a:ext cx="133500" cy="133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2"/>
            <p:cNvSpPr/>
            <p:nvPr/>
          </p:nvSpPr>
          <p:spPr>
            <a:xfrm>
              <a:off x="3981450" y="2952750"/>
              <a:ext cx="133500" cy="133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2"/>
            <p:cNvSpPr/>
            <p:nvPr/>
          </p:nvSpPr>
          <p:spPr>
            <a:xfrm>
              <a:off x="5257800" y="2124075"/>
              <a:ext cx="133500" cy="133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2"/>
            <p:cNvSpPr/>
            <p:nvPr/>
          </p:nvSpPr>
          <p:spPr>
            <a:xfrm>
              <a:off x="5743575" y="2886125"/>
              <a:ext cx="133500" cy="133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7" name="Google Shape;547;p32"/>
          <p:cNvSpPr txBox="1"/>
          <p:nvPr>
            <p:ph type="title"/>
          </p:nvPr>
        </p:nvSpPr>
        <p:spPr>
          <a:xfrm>
            <a:off x="146075" y="410225"/>
            <a:ext cx="3546000" cy="612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262626"/>
              </a:buClr>
              <a:buSzPts val="2700"/>
              <a:buFont typeface="Century Gothic"/>
              <a:buNone/>
            </a:pPr>
            <a:r>
              <a:rPr b="1" lang="fr">
                <a:latin typeface="Times New Roman"/>
                <a:ea typeface="Times New Roman"/>
                <a:cs typeface="Times New Roman"/>
                <a:sym typeface="Times New Roman"/>
              </a:rPr>
              <a:t>Insights</a:t>
            </a:r>
            <a:endParaRPr b="1">
              <a:latin typeface="Times New Roman"/>
              <a:ea typeface="Times New Roman"/>
              <a:cs typeface="Times New Roman"/>
              <a:sym typeface="Times New Roman"/>
            </a:endParaRPr>
          </a:p>
        </p:txBody>
      </p:sp>
      <p:grpSp>
        <p:nvGrpSpPr>
          <p:cNvPr id="548" name="Google Shape;548;p32"/>
          <p:cNvGrpSpPr/>
          <p:nvPr/>
        </p:nvGrpSpPr>
        <p:grpSpPr>
          <a:xfrm>
            <a:off x="378675" y="1240563"/>
            <a:ext cx="2271900" cy="1065212"/>
            <a:chOff x="3360019" y="1419675"/>
            <a:chExt cx="2271900" cy="1065212"/>
          </a:xfrm>
        </p:grpSpPr>
        <p:sp>
          <p:nvSpPr>
            <p:cNvPr id="549" name="Google Shape;549;p32"/>
            <p:cNvSpPr txBox="1"/>
            <p:nvPr/>
          </p:nvSpPr>
          <p:spPr>
            <a:xfrm>
              <a:off x="3360019" y="1925087"/>
              <a:ext cx="2271900" cy="5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sz="1500">
                  <a:latin typeface="Times New Roman"/>
                  <a:ea typeface="Times New Roman"/>
                  <a:cs typeface="Times New Roman"/>
                  <a:sym typeface="Times New Roman"/>
                </a:rPr>
                <a:t>Intend to use MCM  for limiting children birth</a:t>
              </a:r>
              <a:endParaRPr b="1" i="0" sz="1500" u="none" cap="none" strike="noStrike">
                <a:solidFill>
                  <a:srgbClr val="000000"/>
                </a:solidFill>
                <a:latin typeface="Times New Roman"/>
                <a:ea typeface="Times New Roman"/>
                <a:cs typeface="Times New Roman"/>
                <a:sym typeface="Times New Roman"/>
              </a:endParaRPr>
            </a:p>
          </p:txBody>
        </p:sp>
        <p:sp>
          <p:nvSpPr>
            <p:cNvPr id="550" name="Google Shape;550;p32"/>
            <p:cNvSpPr/>
            <p:nvPr/>
          </p:nvSpPr>
          <p:spPr>
            <a:xfrm>
              <a:off x="3995700" y="1419675"/>
              <a:ext cx="1152600" cy="419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fr" sz="1800">
                  <a:solidFill>
                    <a:srgbClr val="FFFFFF"/>
                  </a:solidFill>
                  <a:latin typeface="Fira Sans Extra Condensed"/>
                  <a:ea typeface="Fira Sans Extra Condensed"/>
                  <a:cs typeface="Fira Sans Extra Condensed"/>
                  <a:sym typeface="Fira Sans Extra Condensed"/>
                </a:rPr>
                <a:t>50</a:t>
              </a:r>
              <a:r>
                <a:rPr b="1" i="0" lang="fr" sz="1800" u="none" cap="none" strike="noStrike">
                  <a:solidFill>
                    <a:srgbClr val="FFFFFF"/>
                  </a:solidFill>
                  <a:latin typeface="Fira Sans Extra Condensed"/>
                  <a:ea typeface="Fira Sans Extra Condensed"/>
                  <a:cs typeface="Fira Sans Extra Condensed"/>
                  <a:sym typeface="Fira Sans Extra Condensed"/>
                </a:rPr>
                <a:t> %</a:t>
              </a:r>
              <a:endParaRPr b="0" i="0" sz="1800" u="none" cap="none" strike="noStrike">
                <a:solidFill>
                  <a:srgbClr val="FFFFFF"/>
                </a:solidFill>
                <a:latin typeface="Arial"/>
                <a:ea typeface="Arial"/>
                <a:cs typeface="Arial"/>
                <a:sym typeface="Arial"/>
              </a:endParaRPr>
            </a:p>
          </p:txBody>
        </p:sp>
      </p:grpSp>
      <p:grpSp>
        <p:nvGrpSpPr>
          <p:cNvPr id="551" name="Google Shape;551;p32"/>
          <p:cNvGrpSpPr/>
          <p:nvPr/>
        </p:nvGrpSpPr>
        <p:grpSpPr>
          <a:xfrm>
            <a:off x="6976987" y="1164363"/>
            <a:ext cx="1152600" cy="827100"/>
            <a:chOff x="5676950" y="1419675"/>
            <a:chExt cx="1152600" cy="827100"/>
          </a:xfrm>
        </p:grpSpPr>
        <p:sp>
          <p:nvSpPr>
            <p:cNvPr id="552" name="Google Shape;552;p32"/>
            <p:cNvSpPr txBox="1"/>
            <p:nvPr/>
          </p:nvSpPr>
          <p:spPr>
            <a:xfrm>
              <a:off x="5691344" y="1914975"/>
              <a:ext cx="11238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fr" sz="1800" u="none" cap="none" strike="noStrike">
                  <a:solidFill>
                    <a:srgbClr val="000000"/>
                  </a:solidFill>
                  <a:latin typeface="Fira Sans Extra Condensed"/>
                  <a:ea typeface="Fira Sans Extra Condensed"/>
                  <a:cs typeface="Fira Sans Extra Condensed"/>
                  <a:sym typeface="Fira Sans Extra Condensed"/>
                </a:rPr>
                <a:t>Jupiter</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553" name="Google Shape;553;p32"/>
            <p:cNvSpPr/>
            <p:nvPr/>
          </p:nvSpPr>
          <p:spPr>
            <a:xfrm>
              <a:off x="5676950" y="1419675"/>
              <a:ext cx="1152600" cy="419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fr" sz="1800" u="none" cap="none" strike="noStrike">
                  <a:solidFill>
                    <a:srgbClr val="FFFFFF"/>
                  </a:solidFill>
                  <a:latin typeface="Fira Sans Extra Condensed"/>
                  <a:ea typeface="Fira Sans Extra Condensed"/>
                  <a:cs typeface="Fira Sans Extra Condensed"/>
                  <a:sym typeface="Fira Sans Extra Condensed"/>
                </a:rPr>
                <a:t> 23, 38%</a:t>
              </a:r>
              <a:endParaRPr b="0" i="0" sz="1800" u="none" cap="none" strike="noStrike">
                <a:solidFill>
                  <a:srgbClr val="FFFFFF"/>
                </a:solidFill>
                <a:latin typeface="Arial"/>
                <a:ea typeface="Arial"/>
                <a:cs typeface="Arial"/>
                <a:sym typeface="Arial"/>
              </a:endParaRPr>
            </a:p>
          </p:txBody>
        </p:sp>
      </p:grpSp>
      <p:sp>
        <p:nvSpPr>
          <p:cNvPr id="554" name="Google Shape;554;p32"/>
          <p:cNvSpPr/>
          <p:nvPr/>
        </p:nvSpPr>
        <p:spPr>
          <a:xfrm>
            <a:off x="1014444" y="3303275"/>
            <a:ext cx="1152600" cy="419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fr" sz="1800">
                <a:solidFill>
                  <a:srgbClr val="FFFFFF"/>
                </a:solidFill>
                <a:latin typeface="Fira Sans Extra Condensed"/>
                <a:ea typeface="Fira Sans Extra Condensed"/>
                <a:cs typeface="Fira Sans Extra Condensed"/>
                <a:sym typeface="Fira Sans Extra Condensed"/>
              </a:rPr>
              <a:t>26,61</a:t>
            </a:r>
            <a:r>
              <a:rPr b="1" i="0" lang="fr" sz="1800" u="none" cap="none" strike="noStrike">
                <a:solidFill>
                  <a:srgbClr val="FFFFFF"/>
                </a:solidFill>
                <a:latin typeface="Fira Sans Extra Condensed"/>
                <a:ea typeface="Fira Sans Extra Condensed"/>
                <a:cs typeface="Fira Sans Extra Condensed"/>
                <a:sym typeface="Fira Sans Extra Condensed"/>
              </a:rPr>
              <a:t>%</a:t>
            </a:r>
            <a:endParaRPr b="0" i="0" sz="1800" u="none" cap="none" strike="noStrike">
              <a:solidFill>
                <a:srgbClr val="FFFFFF"/>
              </a:solidFill>
              <a:latin typeface="Arial"/>
              <a:ea typeface="Arial"/>
              <a:cs typeface="Arial"/>
              <a:sym typeface="Arial"/>
            </a:endParaRPr>
          </a:p>
        </p:txBody>
      </p:sp>
      <p:cxnSp>
        <p:nvCxnSpPr>
          <p:cNvPr id="555" name="Google Shape;555;p32"/>
          <p:cNvCxnSpPr>
            <a:stCxn id="550" idx="3"/>
            <a:endCxn id="543" idx="2"/>
          </p:cNvCxnSpPr>
          <p:nvPr/>
        </p:nvCxnSpPr>
        <p:spPr>
          <a:xfrm>
            <a:off x="2166956" y="1450113"/>
            <a:ext cx="1814400" cy="255000"/>
          </a:xfrm>
          <a:prstGeom prst="curvedConnector3">
            <a:avLst>
              <a:gd fmla="val 50003" name="adj1"/>
            </a:avLst>
          </a:prstGeom>
          <a:noFill/>
          <a:ln cap="flat" cmpd="sng" w="9525">
            <a:solidFill>
              <a:schemeClr val="dk2"/>
            </a:solidFill>
            <a:prstDash val="solid"/>
            <a:round/>
            <a:headEnd len="sm" w="sm" type="none"/>
            <a:tailEnd len="med" w="med" type="oval"/>
          </a:ln>
        </p:spPr>
      </p:cxnSp>
      <p:cxnSp>
        <p:nvCxnSpPr>
          <p:cNvPr id="556" name="Google Shape;556;p32"/>
          <p:cNvCxnSpPr>
            <a:stCxn id="554" idx="3"/>
            <a:endCxn id="544" idx="2"/>
          </p:cNvCxnSpPr>
          <p:nvPr/>
        </p:nvCxnSpPr>
        <p:spPr>
          <a:xfrm flipH="1" rot="10800000">
            <a:off x="2167044" y="3019625"/>
            <a:ext cx="1814400" cy="493200"/>
          </a:xfrm>
          <a:prstGeom prst="curvedConnector3">
            <a:avLst>
              <a:gd fmla="val 50000" name="adj1"/>
            </a:avLst>
          </a:prstGeom>
          <a:noFill/>
          <a:ln cap="flat" cmpd="sng" w="9525">
            <a:solidFill>
              <a:schemeClr val="dk2"/>
            </a:solidFill>
            <a:prstDash val="solid"/>
            <a:round/>
            <a:headEnd len="sm" w="sm" type="none"/>
            <a:tailEnd len="med" w="med" type="oval"/>
          </a:ln>
        </p:spPr>
      </p:cxnSp>
      <p:cxnSp>
        <p:nvCxnSpPr>
          <p:cNvPr id="557" name="Google Shape;557;p32"/>
          <p:cNvCxnSpPr>
            <a:stCxn id="553" idx="1"/>
            <a:endCxn id="545" idx="6"/>
          </p:cNvCxnSpPr>
          <p:nvPr/>
        </p:nvCxnSpPr>
        <p:spPr>
          <a:xfrm flipH="1">
            <a:off x="5391187" y="1373913"/>
            <a:ext cx="1585800" cy="816900"/>
          </a:xfrm>
          <a:prstGeom prst="curvedConnector3">
            <a:avLst>
              <a:gd fmla="val 49996" name="adj1"/>
            </a:avLst>
          </a:prstGeom>
          <a:noFill/>
          <a:ln cap="flat" cmpd="sng" w="9525">
            <a:solidFill>
              <a:schemeClr val="dk2"/>
            </a:solidFill>
            <a:prstDash val="solid"/>
            <a:round/>
            <a:headEnd len="sm" w="sm" type="none"/>
            <a:tailEnd len="med" w="med" type="oval"/>
          </a:ln>
        </p:spPr>
      </p:cxnSp>
      <p:cxnSp>
        <p:nvCxnSpPr>
          <p:cNvPr id="558" name="Google Shape;558;p32"/>
          <p:cNvCxnSpPr>
            <a:stCxn id="559" idx="1"/>
            <a:endCxn id="546" idx="6"/>
          </p:cNvCxnSpPr>
          <p:nvPr/>
        </p:nvCxnSpPr>
        <p:spPr>
          <a:xfrm rot="10800000">
            <a:off x="5877075" y="2952875"/>
            <a:ext cx="1099800" cy="483600"/>
          </a:xfrm>
          <a:prstGeom prst="curvedConnector3">
            <a:avLst>
              <a:gd fmla="val 50000" name="adj1"/>
            </a:avLst>
          </a:prstGeom>
          <a:noFill/>
          <a:ln cap="flat" cmpd="sng" w="9525">
            <a:solidFill>
              <a:schemeClr val="dk2"/>
            </a:solidFill>
            <a:prstDash val="solid"/>
            <a:round/>
            <a:headEnd len="sm" w="sm" type="none"/>
            <a:tailEnd len="med" w="med" type="oval"/>
          </a:ln>
        </p:spPr>
      </p:cxnSp>
      <p:sp>
        <p:nvSpPr>
          <p:cNvPr id="560" name="Google Shape;560;p32"/>
          <p:cNvSpPr txBox="1"/>
          <p:nvPr/>
        </p:nvSpPr>
        <p:spPr>
          <a:xfrm>
            <a:off x="578425" y="3756375"/>
            <a:ext cx="2435100" cy="5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sz="15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lang="fr" sz="1500">
                <a:latin typeface="Times New Roman"/>
                <a:ea typeface="Times New Roman"/>
                <a:cs typeface="Times New Roman"/>
                <a:sym typeface="Times New Roman"/>
              </a:rPr>
              <a:t>Do not yet have a reason to use it</a:t>
            </a:r>
            <a:endParaRPr b="1" sz="15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sz="1500">
              <a:latin typeface="Times New Roman"/>
              <a:ea typeface="Times New Roman"/>
              <a:cs typeface="Times New Roman"/>
              <a:sym typeface="Times New Roman"/>
            </a:endParaRPr>
          </a:p>
        </p:txBody>
      </p:sp>
      <p:sp>
        <p:nvSpPr>
          <p:cNvPr id="561" name="Google Shape;561;p32"/>
          <p:cNvSpPr txBox="1"/>
          <p:nvPr/>
        </p:nvSpPr>
        <p:spPr>
          <a:xfrm>
            <a:off x="6193300" y="1991475"/>
            <a:ext cx="2435100" cy="5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sz="15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lang="fr" sz="1500">
                <a:latin typeface="Times New Roman"/>
                <a:ea typeface="Times New Roman"/>
                <a:cs typeface="Times New Roman"/>
                <a:sym typeface="Times New Roman"/>
              </a:rPr>
              <a:t>Intend to use it for Spacing children birth</a:t>
            </a:r>
            <a:endParaRPr b="1" sz="15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1"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33" title="This slide contains the following visuals: Intention to use contraceptive by total partners, intention to use contraceptive by Respondent_s_current_age, textbox, textbox. Please refer to the notes on this slide for details.">
            <a:hlinkClick r:id="rId3"/>
          </p:cNvPr>
          <p:cNvPicPr preferRelativeResize="0"/>
          <p:nvPr/>
        </p:nvPicPr>
        <p:blipFill rotWithShape="1">
          <a:blip r:embed="rId4">
            <a:alphaModFix/>
          </a:blip>
          <a:srcRect b="0" l="0" r="0" t="0"/>
          <a:stretch/>
        </p:blipFill>
        <p:spPr>
          <a:xfrm>
            <a:off x="57150" y="0"/>
            <a:ext cx="901541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34" title="This slide contains the following visuals: Intention to use contraceptive by Age at first sex, clusteredColumnChart, clusteredColumnChart, HPA, FC, FS, Intention to use contraceptive by Age_at_first_sex, textbox, Intention to use contraceptive by age at first sex.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35" title="This slide contains the following visuals: Intention to use contraceptive by Highest educational level, textbox.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36" title="This slide contains the following visuals: Intention to use a contraceptive method by Religion, textbox, Woman who have heard of family planning on TV, Woman who have heard of family Planning on Radio, woman with total of children born.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37" title="This slide contains the following visuals: Intention to use a contraceptive by Wealth index combined, textbox.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38" title="This slide contains the following visuals: TCTotal_children_ever_born by Age_of_respondent_at_1st_birth, Intention to use contraceptive by Age at first cohabitation, Intention to use contraceptive by Husband's age.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39" title="This slide contains the following visuals: Husband's desire for children and sexual activity. Please refer to the notes on this slide for details.">
            <a:hlinkClick r:id="rId3"/>
          </p:cNvPr>
          <p:cNvPicPr preferRelativeResize="0"/>
          <p:nvPr/>
        </p:nvPicPr>
        <p:blipFill rotWithShape="1">
          <a:blip r:embed="rId4">
            <a:alphaModFix/>
          </a:blip>
          <a:srcRect b="0" l="0" r="0" t="0"/>
          <a:stretch/>
        </p:blipFill>
        <p:spPr>
          <a:xfrm>
            <a:off x="57150" y="76200"/>
            <a:ext cx="901541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1158200" y="0"/>
            <a:ext cx="2958600" cy="79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262626"/>
              </a:buClr>
              <a:buSzPts val="2700"/>
              <a:buFont typeface="Century Gothic"/>
              <a:buNone/>
            </a:pPr>
            <a:r>
              <a:rPr b="1" lang="fr" sz="2800">
                <a:latin typeface="Times New Roman"/>
                <a:ea typeface="Times New Roman"/>
                <a:cs typeface="Times New Roman"/>
                <a:sym typeface="Times New Roman"/>
              </a:rPr>
              <a:t>Table of content</a:t>
            </a:r>
            <a:endParaRPr b="1" sz="2800">
              <a:latin typeface="Times New Roman"/>
              <a:ea typeface="Times New Roman"/>
              <a:cs typeface="Times New Roman"/>
              <a:sym typeface="Times New Roman"/>
            </a:endParaRPr>
          </a:p>
        </p:txBody>
      </p:sp>
      <p:grpSp>
        <p:nvGrpSpPr>
          <p:cNvPr id="231" name="Google Shape;231;p22"/>
          <p:cNvGrpSpPr/>
          <p:nvPr/>
        </p:nvGrpSpPr>
        <p:grpSpPr>
          <a:xfrm>
            <a:off x="1813556" y="1091585"/>
            <a:ext cx="2915806" cy="778564"/>
            <a:chOff x="3440257" y="1019627"/>
            <a:chExt cx="2080341" cy="753400"/>
          </a:xfrm>
        </p:grpSpPr>
        <p:sp>
          <p:nvSpPr>
            <p:cNvPr id="232" name="Google Shape;232;p22"/>
            <p:cNvSpPr/>
            <p:nvPr/>
          </p:nvSpPr>
          <p:spPr>
            <a:xfrm>
              <a:off x="3440257" y="1247062"/>
              <a:ext cx="171775" cy="298550"/>
            </a:xfrm>
            <a:custGeom>
              <a:rect b="b" l="l" r="r" t="t"/>
              <a:pathLst>
                <a:path extrusionOk="0" h="11942" w="6871">
                  <a:moveTo>
                    <a:pt x="1501" y="0"/>
                  </a:moveTo>
                  <a:cubicBezTo>
                    <a:pt x="737" y="0"/>
                    <a:pt x="0" y="597"/>
                    <a:pt x="0" y="1500"/>
                  </a:cubicBezTo>
                  <a:lnTo>
                    <a:pt x="0" y="10453"/>
                  </a:lnTo>
                  <a:cubicBezTo>
                    <a:pt x="0" y="11347"/>
                    <a:pt x="736" y="11942"/>
                    <a:pt x="1499" y="11942"/>
                  </a:cubicBezTo>
                  <a:cubicBezTo>
                    <a:pt x="1864" y="11942"/>
                    <a:pt x="2236" y="11806"/>
                    <a:pt x="2536" y="11501"/>
                  </a:cubicBezTo>
                  <a:lnTo>
                    <a:pt x="5382" y="8656"/>
                  </a:lnTo>
                  <a:cubicBezTo>
                    <a:pt x="6870" y="7179"/>
                    <a:pt x="6870" y="4774"/>
                    <a:pt x="5382" y="3286"/>
                  </a:cubicBezTo>
                  <a:lnTo>
                    <a:pt x="2536" y="440"/>
                  </a:lnTo>
                  <a:cubicBezTo>
                    <a:pt x="2236" y="136"/>
                    <a:pt x="1865" y="0"/>
                    <a:pt x="1501" y="0"/>
                  </a:cubicBezTo>
                  <a:close/>
                </a:path>
              </a:pathLst>
            </a:custGeom>
            <a:solidFill>
              <a:srgbClr val="FFD161"/>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2"/>
            <p:cNvSpPr/>
            <p:nvPr/>
          </p:nvSpPr>
          <p:spPr>
            <a:xfrm>
              <a:off x="3680095" y="1019627"/>
              <a:ext cx="1840503" cy="753400"/>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lgDash"/>
              <a:round/>
              <a:headEnd len="sm" w="sm" type="none"/>
              <a:tailEnd len="sm" w="sm" type="none"/>
            </a:ln>
          </p:spPr>
          <p:txBody>
            <a:bodyPr anchorCtr="0" anchor="ctr" bIns="91425" lIns="548625" spcFirstLastPara="1" rIns="548625" wrap="square" tIns="91425">
              <a:noAutofit/>
            </a:bodyPr>
            <a:lstStyle/>
            <a:p>
              <a:pPr indent="0" lvl="0" marL="0" rtl="0" algn="l">
                <a:spcBef>
                  <a:spcPts val="0"/>
                </a:spcBef>
                <a:spcAft>
                  <a:spcPts val="0"/>
                </a:spcAft>
                <a:buClr>
                  <a:schemeClr val="dk1"/>
                </a:buClr>
                <a:buSzPts val="2000"/>
                <a:buFont typeface="Arial"/>
                <a:buNone/>
              </a:pPr>
              <a:r>
                <a:rPr b="1" lang="fr" sz="1300">
                  <a:solidFill>
                    <a:schemeClr val="dk1"/>
                  </a:solidFill>
                  <a:latin typeface="Times New Roman"/>
                  <a:ea typeface="Times New Roman"/>
                  <a:cs typeface="Times New Roman"/>
                  <a:sym typeface="Times New Roman"/>
                </a:rPr>
                <a:t>INTRODUCTION</a:t>
              </a:r>
              <a:endParaRPr b="1" i="0" sz="500" u="none" cap="none" strike="noStrike">
                <a:solidFill>
                  <a:schemeClr val="dk1"/>
                </a:solidFill>
                <a:latin typeface="Times New Roman"/>
                <a:ea typeface="Times New Roman"/>
                <a:cs typeface="Times New Roman"/>
                <a:sym typeface="Times New Roman"/>
              </a:endParaRPr>
            </a:p>
          </p:txBody>
        </p:sp>
      </p:grpSp>
      <p:sp>
        <p:nvSpPr>
          <p:cNvPr id="234" name="Google Shape;234;p22"/>
          <p:cNvSpPr/>
          <p:nvPr/>
        </p:nvSpPr>
        <p:spPr>
          <a:xfrm>
            <a:off x="4442675" y="740425"/>
            <a:ext cx="4360887" cy="1335326"/>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dash"/>
            <a:round/>
            <a:headEnd len="sm" w="sm" type="none"/>
            <a:tailEnd len="sm" w="sm" type="none"/>
          </a:ln>
        </p:spPr>
        <p:txBody>
          <a:bodyPr anchorCtr="0" anchor="ctr" bIns="91425" lIns="548625" spcFirstLastPara="1" rIns="548625" wrap="square" tIns="91425">
            <a:noAutofit/>
          </a:bodyPr>
          <a:lstStyle/>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Problem to solve</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Goal of the project</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target audience</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data source</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Methodology</a:t>
            </a:r>
            <a:endParaRPr b="1" sz="1600">
              <a:solidFill>
                <a:srgbClr val="193441"/>
              </a:solidFill>
              <a:latin typeface="Times New Roman"/>
              <a:ea typeface="Times New Roman"/>
              <a:cs typeface="Times New Roman"/>
              <a:sym typeface="Times New Roman"/>
            </a:endParaRPr>
          </a:p>
        </p:txBody>
      </p:sp>
      <p:sp>
        <p:nvSpPr>
          <p:cNvPr id="235" name="Google Shape;235;p22"/>
          <p:cNvSpPr txBox="1"/>
          <p:nvPr/>
        </p:nvSpPr>
        <p:spPr>
          <a:xfrm>
            <a:off x="717588" y="1130109"/>
            <a:ext cx="788700" cy="481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lang="fr" sz="3500">
                <a:solidFill>
                  <a:schemeClr val="accent1"/>
                </a:solidFill>
                <a:latin typeface="Fira Sans Extra Condensed Medium"/>
                <a:ea typeface="Fira Sans Extra Condensed Medium"/>
                <a:cs typeface="Fira Sans Extra Condensed Medium"/>
                <a:sym typeface="Fira Sans Extra Condensed Medium"/>
              </a:rPr>
              <a:t>01</a:t>
            </a:r>
            <a:endParaRPr b="0" i="0" sz="3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236" name="Google Shape;236;p22"/>
          <p:cNvSpPr/>
          <p:nvPr/>
        </p:nvSpPr>
        <p:spPr>
          <a:xfrm flipH="1">
            <a:off x="1813538" y="1019180"/>
            <a:ext cx="565850" cy="923350"/>
          </a:xfrm>
          <a:custGeom>
            <a:rect b="b" l="l" r="r" t="t"/>
            <a:pathLst>
              <a:path extrusionOk="0" h="36934" w="22634">
                <a:moveTo>
                  <a:pt x="18766" y="1"/>
                </a:moveTo>
                <a:cubicBezTo>
                  <a:pt x="17967" y="1"/>
                  <a:pt x="17169" y="304"/>
                  <a:pt x="16562" y="912"/>
                </a:cubicBezTo>
                <a:lnTo>
                  <a:pt x="1215" y="16259"/>
                </a:lnTo>
                <a:cubicBezTo>
                  <a:pt x="0" y="17473"/>
                  <a:pt x="0" y="19462"/>
                  <a:pt x="1215" y="20676"/>
                </a:cubicBezTo>
                <a:lnTo>
                  <a:pt x="16562" y="36023"/>
                </a:lnTo>
                <a:cubicBezTo>
                  <a:pt x="17169" y="36630"/>
                  <a:pt x="17967" y="36934"/>
                  <a:pt x="18766" y="36934"/>
                </a:cubicBezTo>
                <a:cubicBezTo>
                  <a:pt x="19565" y="36934"/>
                  <a:pt x="20366" y="36630"/>
                  <a:pt x="20979" y="36023"/>
                </a:cubicBezTo>
                <a:lnTo>
                  <a:pt x="22634" y="34368"/>
                </a:lnTo>
                <a:lnTo>
                  <a:pt x="8942" y="20676"/>
                </a:lnTo>
                <a:cubicBezTo>
                  <a:pt x="7716" y="19462"/>
                  <a:pt x="7716" y="17473"/>
                  <a:pt x="8942" y="16259"/>
                </a:cubicBezTo>
                <a:lnTo>
                  <a:pt x="22634" y="2567"/>
                </a:lnTo>
                <a:lnTo>
                  <a:pt x="20979" y="912"/>
                </a:lnTo>
                <a:cubicBezTo>
                  <a:pt x="20366" y="304"/>
                  <a:pt x="19565" y="1"/>
                  <a:pt x="18766" y="1"/>
                </a:cubicBezTo>
                <a:close/>
              </a:path>
            </a:pathLst>
          </a:custGeom>
          <a:solidFill>
            <a:srgbClr val="FFD1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2"/>
          <p:cNvSpPr/>
          <p:nvPr/>
        </p:nvSpPr>
        <p:spPr>
          <a:xfrm>
            <a:off x="2004099" y="2533000"/>
            <a:ext cx="2715533" cy="778488"/>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lgDash"/>
            <a:round/>
            <a:headEnd len="sm" w="sm" type="none"/>
            <a:tailEnd len="sm" w="sm" type="none"/>
          </a:ln>
        </p:spPr>
        <p:txBody>
          <a:bodyPr anchorCtr="0" anchor="ctr" bIns="91425" lIns="548625" spcFirstLastPara="1" rIns="548625" wrap="square" tIns="91425">
            <a:noAutofit/>
          </a:bodyPr>
          <a:lstStyle/>
          <a:p>
            <a:pPr indent="0" lvl="0" marL="0" rtl="0" algn="l">
              <a:spcBef>
                <a:spcPts val="0"/>
              </a:spcBef>
              <a:spcAft>
                <a:spcPts val="0"/>
              </a:spcAft>
              <a:buClr>
                <a:schemeClr val="dk1"/>
              </a:buClr>
              <a:buSzPts val="2000"/>
              <a:buFont typeface="Arial"/>
              <a:buNone/>
            </a:pPr>
            <a:r>
              <a:rPr b="1" lang="fr" sz="1300">
                <a:solidFill>
                  <a:schemeClr val="dk1"/>
                </a:solidFill>
                <a:latin typeface="Times New Roman"/>
                <a:ea typeface="Times New Roman"/>
                <a:cs typeface="Times New Roman"/>
                <a:sym typeface="Times New Roman"/>
              </a:rPr>
              <a:t>EXPLORATORY AND ANALYSIS</a:t>
            </a:r>
            <a:endParaRPr b="1" i="0" sz="500" u="none" cap="none" strike="noStrike">
              <a:solidFill>
                <a:schemeClr val="dk1"/>
              </a:solidFill>
              <a:latin typeface="Times New Roman"/>
              <a:ea typeface="Times New Roman"/>
              <a:cs typeface="Times New Roman"/>
              <a:sym typeface="Times New Roman"/>
            </a:endParaRPr>
          </a:p>
        </p:txBody>
      </p:sp>
      <p:sp>
        <p:nvSpPr>
          <p:cNvPr id="238" name="Google Shape;238;p22"/>
          <p:cNvSpPr/>
          <p:nvPr/>
        </p:nvSpPr>
        <p:spPr>
          <a:xfrm>
            <a:off x="1650850" y="2460571"/>
            <a:ext cx="566175" cy="923350"/>
          </a:xfrm>
          <a:custGeom>
            <a:rect b="b" l="l" r="r" t="t"/>
            <a:pathLst>
              <a:path extrusionOk="0" h="36934" w="22647">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2"/>
          <p:cNvSpPr/>
          <p:nvPr/>
        </p:nvSpPr>
        <p:spPr>
          <a:xfrm>
            <a:off x="1710501" y="2772950"/>
            <a:ext cx="233958" cy="298575"/>
          </a:xfrm>
          <a:custGeom>
            <a:rect b="b" l="l" r="r" t="t"/>
            <a:pathLst>
              <a:path extrusionOk="0" h="11943" w="6871">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a:off x="4442950" y="2167325"/>
            <a:ext cx="4360887" cy="1410063"/>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dash"/>
            <a:round/>
            <a:headEnd len="sm" w="sm" type="none"/>
            <a:tailEnd len="sm" w="sm" type="none"/>
          </a:ln>
        </p:spPr>
        <p:txBody>
          <a:bodyPr anchorCtr="0" anchor="ctr" bIns="91425" lIns="548625" spcFirstLastPara="1" rIns="548625" wrap="square" tIns="91425">
            <a:noAutofit/>
          </a:bodyPr>
          <a:lstStyle/>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Visualization and Insights</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Machine Learning Models</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problem faced</a:t>
            </a:r>
            <a:endParaRPr b="1" sz="1600">
              <a:solidFill>
                <a:srgbClr val="193441"/>
              </a:solidFill>
              <a:latin typeface="Times New Roman"/>
              <a:ea typeface="Times New Roman"/>
              <a:cs typeface="Times New Roman"/>
              <a:sym typeface="Times New Roman"/>
            </a:endParaRPr>
          </a:p>
        </p:txBody>
      </p:sp>
      <p:sp>
        <p:nvSpPr>
          <p:cNvPr id="241" name="Google Shape;241;p22"/>
          <p:cNvSpPr txBox="1"/>
          <p:nvPr/>
        </p:nvSpPr>
        <p:spPr>
          <a:xfrm>
            <a:off x="862138" y="2681646"/>
            <a:ext cx="788700" cy="481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lang="fr" sz="3500">
                <a:solidFill>
                  <a:schemeClr val="accent1"/>
                </a:solidFill>
                <a:latin typeface="Fira Sans Extra Condensed Medium"/>
                <a:ea typeface="Fira Sans Extra Condensed Medium"/>
                <a:cs typeface="Fira Sans Extra Condensed Medium"/>
                <a:sym typeface="Fira Sans Extra Condensed Medium"/>
              </a:rPr>
              <a:t>02</a:t>
            </a:r>
            <a:endParaRPr b="0" i="0" sz="3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242" name="Google Shape;242;p22"/>
          <p:cNvSpPr/>
          <p:nvPr/>
        </p:nvSpPr>
        <p:spPr>
          <a:xfrm>
            <a:off x="1944450" y="4012125"/>
            <a:ext cx="2871024" cy="778488"/>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lgDash"/>
            <a:round/>
            <a:headEnd len="sm" w="sm" type="none"/>
            <a:tailEnd len="sm" w="sm" type="none"/>
          </a:ln>
        </p:spPr>
        <p:txBody>
          <a:bodyPr anchorCtr="0" anchor="ctr" bIns="91425" lIns="548625" spcFirstLastPara="1" rIns="548625" wrap="square" tIns="91425">
            <a:noAutofit/>
          </a:bodyPr>
          <a:lstStyle/>
          <a:p>
            <a:pPr indent="0" lvl="0" marL="0" rtl="0" algn="l">
              <a:spcBef>
                <a:spcPts val="0"/>
              </a:spcBef>
              <a:spcAft>
                <a:spcPts val="0"/>
              </a:spcAft>
              <a:buClr>
                <a:schemeClr val="dk1"/>
              </a:buClr>
              <a:buSzPts val="2000"/>
              <a:buFont typeface="Arial"/>
              <a:buNone/>
            </a:pPr>
            <a:r>
              <a:rPr b="1" lang="fr" sz="1300">
                <a:solidFill>
                  <a:schemeClr val="dk1"/>
                </a:solidFill>
                <a:latin typeface="Times New Roman"/>
                <a:ea typeface="Times New Roman"/>
                <a:cs typeface="Times New Roman"/>
                <a:sym typeface="Times New Roman"/>
              </a:rPr>
              <a:t>DISCUSSION AND SOLUTION</a:t>
            </a:r>
            <a:endParaRPr b="1" i="0" sz="500" u="none" cap="none" strike="noStrike">
              <a:solidFill>
                <a:schemeClr val="dk1"/>
              </a:solidFill>
              <a:latin typeface="Times New Roman"/>
              <a:ea typeface="Times New Roman"/>
              <a:cs typeface="Times New Roman"/>
              <a:sym typeface="Times New Roman"/>
            </a:endParaRPr>
          </a:p>
        </p:txBody>
      </p:sp>
      <p:sp>
        <p:nvSpPr>
          <p:cNvPr id="243" name="Google Shape;243;p22"/>
          <p:cNvSpPr/>
          <p:nvPr/>
        </p:nvSpPr>
        <p:spPr>
          <a:xfrm>
            <a:off x="4572000" y="3668975"/>
            <a:ext cx="4231644" cy="1410063"/>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dash"/>
            <a:round/>
            <a:headEnd len="sm" w="sm" type="none"/>
            <a:tailEnd len="sm" w="sm" type="none"/>
          </a:ln>
        </p:spPr>
        <p:txBody>
          <a:bodyPr anchorCtr="0" anchor="ctr" bIns="91425" lIns="548625" spcFirstLastPara="1" rIns="548625" wrap="square" tIns="91425">
            <a:noAutofit/>
          </a:bodyPr>
          <a:lstStyle/>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Solution to the problem</a:t>
            </a:r>
            <a:endParaRPr b="1" sz="1600">
              <a:solidFill>
                <a:srgbClr val="193441"/>
              </a:solidFill>
              <a:latin typeface="Times New Roman"/>
              <a:ea typeface="Times New Roman"/>
              <a:cs typeface="Times New Roman"/>
              <a:sym typeface="Times New Roman"/>
            </a:endParaRPr>
          </a:p>
          <a:p>
            <a:pPr indent="-330200" lvl="0" marL="457200" rtl="0" algn="l">
              <a:spcBef>
                <a:spcPts val="0"/>
              </a:spcBef>
              <a:spcAft>
                <a:spcPts val="0"/>
              </a:spcAft>
              <a:buClr>
                <a:srgbClr val="193441"/>
              </a:buClr>
              <a:buSzPts val="1600"/>
              <a:buFont typeface="Times New Roman"/>
              <a:buAutoNum type="arabicPeriod"/>
            </a:pPr>
            <a:r>
              <a:rPr b="1" lang="fr" sz="1600">
                <a:solidFill>
                  <a:srgbClr val="193441"/>
                </a:solidFill>
                <a:latin typeface="Times New Roman"/>
                <a:ea typeface="Times New Roman"/>
                <a:cs typeface="Times New Roman"/>
                <a:sym typeface="Times New Roman"/>
              </a:rPr>
              <a:t>Further directions</a:t>
            </a:r>
            <a:endParaRPr b="1" sz="1600">
              <a:solidFill>
                <a:srgbClr val="193441"/>
              </a:solidFill>
              <a:latin typeface="Times New Roman"/>
              <a:ea typeface="Times New Roman"/>
              <a:cs typeface="Times New Roman"/>
              <a:sym typeface="Times New Roman"/>
            </a:endParaRPr>
          </a:p>
        </p:txBody>
      </p:sp>
      <p:sp>
        <p:nvSpPr>
          <p:cNvPr id="244" name="Google Shape;244;p22"/>
          <p:cNvSpPr/>
          <p:nvPr/>
        </p:nvSpPr>
        <p:spPr>
          <a:xfrm>
            <a:off x="1650850" y="3939696"/>
            <a:ext cx="566175" cy="923350"/>
          </a:xfrm>
          <a:custGeom>
            <a:rect b="b" l="l" r="r" t="t"/>
            <a:pathLst>
              <a:path extrusionOk="0" h="36934" w="22647">
                <a:moveTo>
                  <a:pt x="3869" y="1"/>
                </a:moveTo>
                <a:cubicBezTo>
                  <a:pt x="3069" y="1"/>
                  <a:pt x="2269" y="304"/>
                  <a:pt x="1655" y="911"/>
                </a:cubicBezTo>
                <a:lnTo>
                  <a:pt x="1" y="2566"/>
                </a:lnTo>
                <a:lnTo>
                  <a:pt x="13693" y="16259"/>
                </a:lnTo>
                <a:cubicBezTo>
                  <a:pt x="14919" y="17485"/>
                  <a:pt x="14919" y="19461"/>
                  <a:pt x="13693" y="20676"/>
                </a:cubicBezTo>
                <a:lnTo>
                  <a:pt x="1" y="34368"/>
                </a:lnTo>
                <a:lnTo>
                  <a:pt x="1655" y="36023"/>
                </a:lnTo>
                <a:cubicBezTo>
                  <a:pt x="2269" y="36630"/>
                  <a:pt x="3069" y="36934"/>
                  <a:pt x="3869" y="36934"/>
                </a:cubicBezTo>
                <a:cubicBezTo>
                  <a:pt x="4668" y="36934"/>
                  <a:pt x="5465" y="36630"/>
                  <a:pt x="6073" y="36023"/>
                </a:cubicBezTo>
                <a:lnTo>
                  <a:pt x="21420" y="20676"/>
                </a:lnTo>
                <a:cubicBezTo>
                  <a:pt x="22646" y="19461"/>
                  <a:pt x="22646" y="17485"/>
                  <a:pt x="21420" y="16259"/>
                </a:cubicBezTo>
                <a:lnTo>
                  <a:pt x="6073" y="911"/>
                </a:lnTo>
                <a:cubicBezTo>
                  <a:pt x="5465" y="304"/>
                  <a:pt x="4668" y="1"/>
                  <a:pt x="3869"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2"/>
          <p:cNvSpPr/>
          <p:nvPr/>
        </p:nvSpPr>
        <p:spPr>
          <a:xfrm>
            <a:off x="1710501" y="4252088"/>
            <a:ext cx="233958" cy="298575"/>
          </a:xfrm>
          <a:custGeom>
            <a:rect b="b" l="l" r="r" t="t"/>
            <a:pathLst>
              <a:path extrusionOk="0" h="11943" w="6871">
                <a:moveTo>
                  <a:pt x="1499" y="0"/>
                </a:moveTo>
                <a:cubicBezTo>
                  <a:pt x="736" y="0"/>
                  <a:pt x="0" y="595"/>
                  <a:pt x="0" y="1488"/>
                </a:cubicBezTo>
                <a:lnTo>
                  <a:pt x="0" y="10454"/>
                </a:lnTo>
                <a:cubicBezTo>
                  <a:pt x="0" y="11348"/>
                  <a:pt x="736" y="11942"/>
                  <a:pt x="1499" y="11942"/>
                </a:cubicBezTo>
                <a:cubicBezTo>
                  <a:pt x="1864" y="11942"/>
                  <a:pt x="2236" y="11806"/>
                  <a:pt x="2536" y="11502"/>
                </a:cubicBezTo>
                <a:lnTo>
                  <a:pt x="5382" y="8656"/>
                </a:lnTo>
                <a:cubicBezTo>
                  <a:pt x="6870" y="7180"/>
                  <a:pt x="6870" y="4775"/>
                  <a:pt x="5382" y="3286"/>
                </a:cubicBezTo>
                <a:lnTo>
                  <a:pt x="2536" y="441"/>
                </a:lnTo>
                <a:cubicBezTo>
                  <a:pt x="2236" y="136"/>
                  <a:pt x="1864" y="0"/>
                  <a:pt x="1499"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2"/>
          <p:cNvSpPr txBox="1"/>
          <p:nvPr/>
        </p:nvSpPr>
        <p:spPr>
          <a:xfrm>
            <a:off x="862138" y="4233209"/>
            <a:ext cx="788700" cy="481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lang="fr" sz="3500">
                <a:solidFill>
                  <a:schemeClr val="accent1"/>
                </a:solidFill>
                <a:latin typeface="Fira Sans Extra Condensed Medium"/>
                <a:ea typeface="Fira Sans Extra Condensed Medium"/>
                <a:cs typeface="Fira Sans Extra Condensed Medium"/>
                <a:sym typeface="Fira Sans Extra Condensed Medium"/>
              </a:rPr>
              <a:t>03</a:t>
            </a:r>
            <a:endParaRPr b="0" i="0" sz="3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40" title="This slide contains the following visuals: columnChart.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41" title="This slide contains the following visuals: Intention to use contraceptive by births in last five years, Sexual activity by birth in last five years. Please refer to the notes on this slide for details.">
            <a:hlinkClick r:id="rId3"/>
          </p:cNvPr>
          <p:cNvPicPr preferRelativeResize="0"/>
          <p:nvPr/>
        </p:nvPicPr>
        <p:blipFill rotWithShape="1">
          <a:blip r:embed="rId4">
            <a:alphaModFix/>
          </a:blip>
          <a:srcRect b="0" l="0" r="0" t="0"/>
          <a:stretch/>
        </p:blipFill>
        <p:spPr>
          <a:xfrm>
            <a:off x="57150" y="0"/>
            <a:ext cx="901541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2"/>
          <p:cNvSpPr txBox="1"/>
          <p:nvPr/>
        </p:nvSpPr>
        <p:spPr>
          <a:xfrm>
            <a:off x="1333925" y="-3750"/>
            <a:ext cx="22719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INTRODUCTION</a:t>
            </a:r>
            <a:endParaRPr b="1" sz="1900">
              <a:latin typeface="Times New Roman"/>
              <a:ea typeface="Times New Roman"/>
              <a:cs typeface="Times New Roman"/>
              <a:sym typeface="Times New Roman"/>
            </a:endParaRPr>
          </a:p>
        </p:txBody>
      </p:sp>
      <p:pic>
        <p:nvPicPr>
          <p:cNvPr id="612" name="Google Shape;612;p42"/>
          <p:cNvPicPr preferRelativeResize="0"/>
          <p:nvPr/>
        </p:nvPicPr>
        <p:blipFill>
          <a:blip r:embed="rId3">
            <a:alphaModFix/>
          </a:blip>
          <a:stretch>
            <a:fillRect/>
          </a:stretch>
        </p:blipFill>
        <p:spPr>
          <a:xfrm>
            <a:off x="152400" y="625650"/>
            <a:ext cx="5811524" cy="4365450"/>
          </a:xfrm>
          <a:prstGeom prst="rect">
            <a:avLst/>
          </a:prstGeom>
          <a:noFill/>
          <a:ln>
            <a:noFill/>
          </a:ln>
        </p:spPr>
      </p:pic>
      <p:sp>
        <p:nvSpPr>
          <p:cNvPr id="613" name="Google Shape;613;p42"/>
          <p:cNvSpPr/>
          <p:nvPr/>
        </p:nvSpPr>
        <p:spPr>
          <a:xfrm>
            <a:off x="5963950" y="697650"/>
            <a:ext cx="3180060" cy="1874124"/>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fr" sz="1700">
                <a:latin typeface="Times New Roman"/>
                <a:ea typeface="Times New Roman"/>
                <a:cs typeface="Times New Roman"/>
                <a:sym typeface="Times New Roman"/>
              </a:rPr>
              <a:t>They made their first experience of living-with-a-partner from very early (15-30) and they have more children </a:t>
            </a:r>
            <a:endParaRPr b="1"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fr" sz="1700">
                <a:latin typeface="Times New Roman"/>
                <a:ea typeface="Times New Roman"/>
                <a:cs typeface="Times New Roman"/>
                <a:sym typeface="Times New Roman"/>
              </a:rPr>
              <a:t>This category are strongly interested in MCM</a:t>
            </a:r>
            <a:endParaRPr b="1"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p:txBody>
      </p:sp>
      <p:sp>
        <p:nvSpPr>
          <p:cNvPr id="614" name="Google Shape;614;p42"/>
          <p:cNvSpPr/>
          <p:nvPr/>
        </p:nvSpPr>
        <p:spPr>
          <a:xfrm>
            <a:off x="5963925" y="2890725"/>
            <a:ext cx="3013524" cy="1968786"/>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fr" sz="1700">
                <a:solidFill>
                  <a:schemeClr val="dk1"/>
                </a:solidFill>
                <a:latin typeface="Times New Roman"/>
                <a:ea typeface="Times New Roman"/>
                <a:cs typeface="Times New Roman"/>
                <a:sym typeface="Times New Roman"/>
              </a:rPr>
              <a:t>They also started their sexual experiences at a very early age (14-20 years)</a:t>
            </a:r>
            <a:endParaRPr b="1"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fr" sz="1700">
                <a:solidFill>
                  <a:schemeClr val="dk1"/>
                </a:solidFill>
                <a:latin typeface="Times New Roman"/>
                <a:ea typeface="Times New Roman"/>
                <a:cs typeface="Times New Roman"/>
                <a:sym typeface="Times New Roman"/>
              </a:rPr>
              <a:t>They give birth to more children and they are interested in MCM</a:t>
            </a:r>
            <a:endParaRPr b="1"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txBox="1"/>
          <p:nvPr/>
        </p:nvSpPr>
        <p:spPr>
          <a:xfrm>
            <a:off x="1333925" y="-3750"/>
            <a:ext cx="22719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INTRODUCTION</a:t>
            </a:r>
            <a:endParaRPr b="1" sz="1900">
              <a:latin typeface="Times New Roman"/>
              <a:ea typeface="Times New Roman"/>
              <a:cs typeface="Times New Roman"/>
              <a:sym typeface="Times New Roman"/>
            </a:endParaRPr>
          </a:p>
        </p:txBody>
      </p:sp>
      <p:sp>
        <p:nvSpPr>
          <p:cNvPr id="620" name="Google Shape;620;p43"/>
          <p:cNvSpPr/>
          <p:nvPr/>
        </p:nvSpPr>
        <p:spPr>
          <a:xfrm>
            <a:off x="6216375" y="2792625"/>
            <a:ext cx="2761074" cy="1709694"/>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Woman with aged husband gave birth to more children and are not interested to MCM when their husband’s age exceed 60</a:t>
            </a:r>
            <a:endParaRPr b="1" sz="1700">
              <a:latin typeface="Times New Roman"/>
              <a:ea typeface="Times New Roman"/>
              <a:cs typeface="Times New Roman"/>
              <a:sym typeface="Times New Roman"/>
            </a:endParaRPr>
          </a:p>
        </p:txBody>
      </p:sp>
      <p:pic>
        <p:nvPicPr>
          <p:cNvPr id="621" name="Google Shape;621;p43"/>
          <p:cNvPicPr preferRelativeResize="0"/>
          <p:nvPr/>
        </p:nvPicPr>
        <p:blipFill>
          <a:blip r:embed="rId3">
            <a:alphaModFix/>
          </a:blip>
          <a:stretch>
            <a:fillRect/>
          </a:stretch>
        </p:blipFill>
        <p:spPr>
          <a:xfrm>
            <a:off x="189325" y="866125"/>
            <a:ext cx="5900825" cy="4277374"/>
          </a:xfrm>
          <a:prstGeom prst="rect">
            <a:avLst/>
          </a:prstGeom>
          <a:noFill/>
          <a:ln>
            <a:noFill/>
          </a:ln>
        </p:spPr>
      </p:pic>
      <p:sp>
        <p:nvSpPr>
          <p:cNvPr id="622" name="Google Shape;622;p43"/>
          <p:cNvSpPr/>
          <p:nvPr/>
        </p:nvSpPr>
        <p:spPr>
          <a:xfrm>
            <a:off x="6090150" y="697650"/>
            <a:ext cx="2887326" cy="1611576"/>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fr" sz="1700">
                <a:latin typeface="Times New Roman"/>
                <a:ea typeface="Times New Roman"/>
                <a:cs typeface="Times New Roman"/>
                <a:sym typeface="Times New Roman"/>
              </a:rPr>
              <a:t>Most of them gave birth to their first child between the ages of 15-30.</a:t>
            </a:r>
            <a:endParaRPr b="1" sz="1700">
              <a:latin typeface="Times New Roman"/>
              <a:ea typeface="Times New Roman"/>
              <a:cs typeface="Times New Roman"/>
              <a:sym typeface="Times New Roman"/>
            </a:endParaRPr>
          </a:p>
          <a:p>
            <a:pPr indent="0" lvl="0" marL="0" rtl="0" algn="l">
              <a:spcBef>
                <a:spcPts val="0"/>
              </a:spcBef>
              <a:spcAft>
                <a:spcPts val="0"/>
              </a:spcAft>
              <a:buNone/>
            </a:pPr>
            <a:r>
              <a:rPr b="1" lang="fr" sz="1700">
                <a:latin typeface="Times New Roman"/>
                <a:ea typeface="Times New Roman"/>
                <a:cs typeface="Times New Roman"/>
                <a:sym typeface="Times New Roman"/>
              </a:rPr>
              <a:t>This category are strongly interested in CMM</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4"/>
          <p:cNvSpPr txBox="1"/>
          <p:nvPr>
            <p:ph type="title"/>
          </p:nvPr>
        </p:nvSpPr>
        <p:spPr>
          <a:xfrm>
            <a:off x="3238450" y="469575"/>
            <a:ext cx="4512300" cy="477000"/>
          </a:xfrm>
          <a:prstGeom prst="rect">
            <a:avLst/>
          </a:prstGeom>
          <a:solidFill>
            <a:srgbClr val="B6D7A8"/>
          </a:solidFill>
        </p:spPr>
        <p:txBody>
          <a:bodyPr anchorCtr="0" anchor="t" bIns="45700" lIns="91425" spcFirstLastPara="1" rIns="91425" wrap="square" tIns="45700">
            <a:normAutofit/>
          </a:bodyPr>
          <a:lstStyle/>
          <a:p>
            <a:pPr indent="0" lvl="0" marL="0" rtl="0" algn="l">
              <a:spcBef>
                <a:spcPts val="0"/>
              </a:spcBef>
              <a:spcAft>
                <a:spcPts val="0"/>
              </a:spcAft>
              <a:buNone/>
            </a:pPr>
            <a:r>
              <a:rPr b="1" i="1" lang="fr" sz="2100">
                <a:latin typeface="Times New Roman"/>
                <a:ea typeface="Times New Roman"/>
                <a:cs typeface="Times New Roman"/>
                <a:sym typeface="Times New Roman"/>
              </a:rPr>
              <a:t>What actors could do ?</a:t>
            </a:r>
            <a:endParaRPr b="1" i="1" sz="2100">
              <a:latin typeface="Times New Roman"/>
              <a:ea typeface="Times New Roman"/>
              <a:cs typeface="Times New Roman"/>
              <a:sym typeface="Times New Roman"/>
            </a:endParaRPr>
          </a:p>
        </p:txBody>
      </p:sp>
      <p:pic>
        <p:nvPicPr>
          <p:cNvPr id="628" name="Google Shape;628;p44"/>
          <p:cNvPicPr preferRelativeResize="0"/>
          <p:nvPr/>
        </p:nvPicPr>
        <p:blipFill>
          <a:blip r:embed="rId3">
            <a:alphaModFix amt="40000"/>
          </a:blip>
          <a:stretch>
            <a:fillRect/>
          </a:stretch>
        </p:blipFill>
        <p:spPr>
          <a:xfrm flipH="1">
            <a:off x="68675" y="2515957"/>
            <a:ext cx="4296624" cy="2591614"/>
          </a:xfrm>
          <a:prstGeom prst="rect">
            <a:avLst/>
          </a:prstGeom>
          <a:noFill/>
          <a:ln>
            <a:noFill/>
          </a:ln>
          <a:effectLst>
            <a:outerShdw blurRad="57150" rotWithShape="0" algn="bl" dir="5400000" dist="19050">
              <a:schemeClr val="accent2">
                <a:alpha val="50000"/>
              </a:schemeClr>
            </a:outerShdw>
          </a:effectLst>
        </p:spPr>
      </p:pic>
      <p:sp>
        <p:nvSpPr>
          <p:cNvPr id="629" name="Google Shape;629;p44"/>
          <p:cNvSpPr txBox="1"/>
          <p:nvPr/>
        </p:nvSpPr>
        <p:spPr>
          <a:xfrm>
            <a:off x="136625" y="469575"/>
            <a:ext cx="2815500" cy="477000"/>
          </a:xfrm>
          <a:prstGeom prst="rect">
            <a:avLst/>
          </a:prstGeom>
          <a:solidFill>
            <a:srgbClr val="B6D7A8"/>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RECOMMANDATIONS</a:t>
            </a:r>
            <a:endParaRPr b="1" sz="1900">
              <a:latin typeface="Times New Roman"/>
              <a:ea typeface="Times New Roman"/>
              <a:cs typeface="Times New Roman"/>
              <a:sym typeface="Times New Roman"/>
            </a:endParaRPr>
          </a:p>
        </p:txBody>
      </p:sp>
      <p:sp>
        <p:nvSpPr>
          <p:cNvPr id="630" name="Google Shape;630;p44"/>
          <p:cNvSpPr/>
          <p:nvPr/>
        </p:nvSpPr>
        <p:spPr>
          <a:xfrm>
            <a:off x="224725" y="1031775"/>
            <a:ext cx="3266946" cy="1130382"/>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Intention to use a modern contraceptive method could be used as a monitoring indicator in programs</a:t>
            </a:r>
            <a:endParaRPr b="1" sz="1700">
              <a:latin typeface="Times New Roman"/>
              <a:ea typeface="Times New Roman"/>
              <a:cs typeface="Times New Roman"/>
              <a:sym typeface="Times New Roman"/>
            </a:endParaRPr>
          </a:p>
        </p:txBody>
      </p:sp>
      <p:sp>
        <p:nvSpPr>
          <p:cNvPr id="631" name="Google Shape;631;p44"/>
          <p:cNvSpPr/>
          <p:nvPr/>
        </p:nvSpPr>
        <p:spPr>
          <a:xfrm>
            <a:off x="4814625" y="3767200"/>
            <a:ext cx="3266946" cy="1130382"/>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Intention to use a modern contraceptive method could be used as a monitoring indicator in programs</a:t>
            </a:r>
            <a:endParaRPr b="1" sz="1700">
              <a:latin typeface="Times New Roman"/>
              <a:ea typeface="Times New Roman"/>
              <a:cs typeface="Times New Roman"/>
              <a:sym typeface="Times New Roman"/>
            </a:endParaRPr>
          </a:p>
        </p:txBody>
      </p:sp>
      <p:sp>
        <p:nvSpPr>
          <p:cNvPr id="632" name="Google Shape;632;p44"/>
          <p:cNvSpPr/>
          <p:nvPr/>
        </p:nvSpPr>
        <p:spPr>
          <a:xfrm>
            <a:off x="4295525" y="2515950"/>
            <a:ext cx="4030776" cy="1130382"/>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Assessment of contraceptive demand should take more account of the socio-demographic characteristics of women and their partners</a:t>
            </a:r>
            <a:endParaRPr b="1" sz="1700">
              <a:latin typeface="Times New Roman"/>
              <a:ea typeface="Times New Roman"/>
              <a:cs typeface="Times New Roman"/>
              <a:sym typeface="Times New Roman"/>
            </a:endParaRPr>
          </a:p>
        </p:txBody>
      </p:sp>
      <p:sp>
        <p:nvSpPr>
          <p:cNvPr id="633" name="Google Shape;633;p44"/>
          <p:cNvSpPr/>
          <p:nvPr/>
        </p:nvSpPr>
        <p:spPr>
          <a:xfrm>
            <a:off x="3558825" y="1031775"/>
            <a:ext cx="3934872" cy="1130382"/>
          </a:xfrm>
          <a:prstGeom prst="flowChartTerminator">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fr" sz="1700">
                <a:latin typeface="Times New Roman"/>
                <a:ea typeface="Times New Roman"/>
                <a:cs typeface="Times New Roman"/>
                <a:sym typeface="Times New Roman"/>
              </a:rPr>
              <a:t>Social workers could use this work to better orient their contraceptive campaign</a:t>
            </a:r>
            <a:endParaRPr b="1" sz="17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p:nvPr/>
        </p:nvSpPr>
        <p:spPr>
          <a:xfrm>
            <a:off x="1371075" y="0"/>
            <a:ext cx="3463603" cy="778564"/>
          </a:xfrm>
          <a:custGeom>
            <a:rect b="b" l="l" r="r" t="t"/>
            <a:pathLst>
              <a:path extrusionOk="0" h="30136" w="114122">
                <a:moveTo>
                  <a:pt x="0" y="0"/>
                </a:moveTo>
                <a:lnTo>
                  <a:pt x="12871" y="12859"/>
                </a:lnTo>
                <a:cubicBezTo>
                  <a:pt x="13478" y="13466"/>
                  <a:pt x="13788" y="14276"/>
                  <a:pt x="13788" y="15074"/>
                </a:cubicBezTo>
                <a:cubicBezTo>
                  <a:pt x="13788" y="15871"/>
                  <a:pt x="13478" y="16669"/>
                  <a:pt x="12871" y="17276"/>
                </a:cubicBezTo>
                <a:lnTo>
                  <a:pt x="12" y="30135"/>
                </a:lnTo>
                <a:lnTo>
                  <a:pt x="99286" y="30135"/>
                </a:lnTo>
                <a:lnTo>
                  <a:pt x="114122" y="15074"/>
                </a:lnTo>
                <a:lnTo>
                  <a:pt x="99286" y="0"/>
                </a:lnTo>
                <a:close/>
              </a:path>
            </a:pathLst>
          </a:custGeom>
          <a:solidFill>
            <a:schemeClr val="lt2"/>
          </a:solidFill>
          <a:ln cap="flat" cmpd="sng" w="9525">
            <a:solidFill>
              <a:schemeClr val="dk1"/>
            </a:solidFill>
            <a:prstDash val="lgDash"/>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548625" spcFirstLastPara="1" rIns="548625" wrap="square" tIns="91425">
            <a:noAutofit/>
          </a:bodyPr>
          <a:lstStyle/>
          <a:p>
            <a:pPr indent="0" lvl="0" marL="0" rtl="0" algn="ctr">
              <a:spcBef>
                <a:spcPts val="0"/>
              </a:spcBef>
              <a:spcAft>
                <a:spcPts val="0"/>
              </a:spcAft>
              <a:buClr>
                <a:schemeClr val="dk1"/>
              </a:buClr>
              <a:buSzPts val="1100"/>
              <a:buFont typeface="Arial"/>
              <a:buNone/>
            </a:pPr>
            <a:r>
              <a:rPr b="1" lang="fr" sz="1500">
                <a:solidFill>
                  <a:schemeClr val="dk1"/>
                </a:solidFill>
                <a:latin typeface="Times New Roman"/>
                <a:ea typeface="Times New Roman"/>
                <a:cs typeface="Times New Roman"/>
                <a:sym typeface="Times New Roman"/>
              </a:rPr>
              <a:t>INTRODUCTION</a:t>
            </a:r>
            <a:endParaRPr b="1" i="0" sz="200" u="none" cap="none" strike="noStrike">
              <a:solidFill>
                <a:schemeClr val="dk1"/>
              </a:solidFill>
              <a:latin typeface="Times New Roman"/>
              <a:ea typeface="Times New Roman"/>
              <a:cs typeface="Times New Roman"/>
              <a:sym typeface="Times New Roman"/>
            </a:endParaRPr>
          </a:p>
        </p:txBody>
      </p:sp>
      <p:sp>
        <p:nvSpPr>
          <p:cNvPr id="252" name="Google Shape;252;p23"/>
          <p:cNvSpPr txBox="1"/>
          <p:nvPr/>
        </p:nvSpPr>
        <p:spPr>
          <a:xfrm>
            <a:off x="120900" y="899800"/>
            <a:ext cx="4230300" cy="405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b="1" lang="fr" sz="1700">
                <a:solidFill>
                  <a:schemeClr val="dk1"/>
                </a:solidFill>
                <a:latin typeface="Times New Roman"/>
                <a:ea typeface="Times New Roman"/>
                <a:cs typeface="Times New Roman"/>
                <a:sym typeface="Times New Roman"/>
              </a:rPr>
              <a:t>S</a:t>
            </a:r>
            <a:r>
              <a:rPr b="1" lang="fr" sz="1700">
                <a:solidFill>
                  <a:schemeClr val="dk1"/>
                </a:solidFill>
                <a:latin typeface="Times New Roman"/>
                <a:ea typeface="Times New Roman"/>
                <a:cs typeface="Times New Roman"/>
                <a:sym typeface="Times New Roman"/>
              </a:rPr>
              <a:t>ome married women i</a:t>
            </a:r>
            <a:r>
              <a:rPr b="1" lang="fr" sz="1700">
                <a:solidFill>
                  <a:schemeClr val="dk1"/>
                </a:solidFill>
                <a:latin typeface="Times New Roman"/>
                <a:ea typeface="Times New Roman"/>
                <a:cs typeface="Times New Roman"/>
                <a:sym typeface="Times New Roman"/>
              </a:rPr>
              <a:t>n my neighborhood, intended to use contraceptive method but didn’t know how to </a:t>
            </a:r>
            <a:r>
              <a:rPr b="1" lang="fr" sz="1700">
                <a:solidFill>
                  <a:schemeClr val="dk1"/>
                </a:solidFill>
                <a:latin typeface="Times New Roman"/>
                <a:ea typeface="Times New Roman"/>
                <a:cs typeface="Times New Roman"/>
                <a:sym typeface="Times New Roman"/>
              </a:rPr>
              <a:t>address</a:t>
            </a:r>
            <a:r>
              <a:rPr b="1" lang="fr" sz="1700">
                <a:solidFill>
                  <a:schemeClr val="dk1"/>
                </a:solidFill>
                <a:latin typeface="Times New Roman"/>
                <a:ea typeface="Times New Roman"/>
                <a:cs typeface="Times New Roman"/>
                <a:sym typeface="Times New Roman"/>
              </a:rPr>
              <a:t> this issue to her husband or her physicians. Using modern contraception is a challenging choice in the life of </a:t>
            </a:r>
            <a:r>
              <a:rPr b="1" lang="fr" sz="1700">
                <a:solidFill>
                  <a:schemeClr val="dk1"/>
                </a:solidFill>
                <a:latin typeface="Times New Roman"/>
                <a:ea typeface="Times New Roman"/>
                <a:cs typeface="Times New Roman"/>
                <a:sym typeface="Times New Roman"/>
              </a:rPr>
              <a:t>these </a:t>
            </a:r>
            <a:r>
              <a:rPr b="1" lang="fr" sz="1700">
                <a:solidFill>
                  <a:schemeClr val="dk1"/>
                </a:solidFill>
                <a:latin typeface="Times New Roman"/>
                <a:ea typeface="Times New Roman"/>
                <a:cs typeface="Times New Roman"/>
                <a:sym typeface="Times New Roman"/>
              </a:rPr>
              <a:t>married women. It’s was a source of conflict with their husband due to the socio-demographic characteristics of those two partners. According to me, it’s important for Family planning workers to identify factors that could influence the evolution of woman’s intention to use a modern contraceptive method.</a:t>
            </a:r>
            <a:endParaRPr b="1" i="1" sz="1700">
              <a:solidFill>
                <a:schemeClr val="dk1"/>
              </a:solidFill>
              <a:latin typeface="Times New Roman"/>
              <a:ea typeface="Times New Roman"/>
              <a:cs typeface="Times New Roman"/>
              <a:sym typeface="Times New Roman"/>
            </a:endParaRPr>
          </a:p>
        </p:txBody>
      </p:sp>
      <p:pic>
        <p:nvPicPr>
          <p:cNvPr id="253" name="Google Shape;253;p23"/>
          <p:cNvPicPr preferRelativeResize="0"/>
          <p:nvPr/>
        </p:nvPicPr>
        <p:blipFill>
          <a:blip r:embed="rId3">
            <a:alphaModFix/>
          </a:blip>
          <a:stretch>
            <a:fillRect/>
          </a:stretch>
        </p:blipFill>
        <p:spPr>
          <a:xfrm>
            <a:off x="4351200" y="980375"/>
            <a:ext cx="4792800" cy="408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nvSpPr>
        <p:spPr>
          <a:xfrm>
            <a:off x="1333925" y="-3750"/>
            <a:ext cx="22719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Problem to solve</a:t>
            </a:r>
            <a:endParaRPr b="1" sz="1900">
              <a:latin typeface="Times New Roman"/>
              <a:ea typeface="Times New Roman"/>
              <a:cs typeface="Times New Roman"/>
              <a:sym typeface="Times New Roman"/>
            </a:endParaRPr>
          </a:p>
        </p:txBody>
      </p:sp>
      <p:sp>
        <p:nvSpPr>
          <p:cNvPr id="259" name="Google Shape;259;p24"/>
          <p:cNvSpPr txBox="1"/>
          <p:nvPr/>
        </p:nvSpPr>
        <p:spPr>
          <a:xfrm>
            <a:off x="187200" y="473250"/>
            <a:ext cx="8689800" cy="1249800"/>
          </a:xfrm>
          <a:prstGeom prst="rect">
            <a:avLst/>
          </a:prstGeom>
          <a:solidFill>
            <a:schemeClr val="lt2"/>
          </a:solidFill>
          <a:ln cap="flat" cmpd="sng" w="9525">
            <a:solidFill>
              <a:schemeClr val="dk1"/>
            </a:solidFill>
            <a:prstDash val="solid"/>
            <a:round/>
            <a:headEnd len="sm" w="sm" type="none"/>
            <a:tailEnd len="sm" w="sm" type="none"/>
          </a:ln>
          <a:effectLst>
            <a:outerShdw blurRad="57150" rotWithShape="0" algn="bl" dir="4140000" dist="19050">
              <a:schemeClr val="accent2">
                <a:alpha val="70000"/>
              </a:schemeClr>
            </a:outerShdw>
          </a:effectLst>
        </p:spPr>
        <p:txBody>
          <a:bodyPr anchorCtr="0" anchor="t" bIns="91425" lIns="91425" spcFirstLastPara="1" rIns="91425" wrap="square" tIns="91425">
            <a:spAutoFit/>
          </a:bodyPr>
          <a:lstStyle/>
          <a:p>
            <a:pPr indent="0" lvl="0" marL="0" rtl="0" algn="just">
              <a:spcBef>
                <a:spcPts val="0"/>
              </a:spcBef>
              <a:spcAft>
                <a:spcPts val="0"/>
              </a:spcAft>
              <a:buNone/>
            </a:pPr>
            <a:r>
              <a:rPr b="1" lang="fr" sz="1729">
                <a:solidFill>
                  <a:schemeClr val="dk1"/>
                </a:solidFill>
                <a:latin typeface="Times New Roman"/>
                <a:ea typeface="Times New Roman"/>
                <a:cs typeface="Times New Roman"/>
                <a:sym typeface="Times New Roman"/>
              </a:rPr>
              <a:t>This analysis attempts to help Family Planning workers to better understand the characteristics of Haitian married women </a:t>
            </a:r>
            <a:r>
              <a:rPr b="1" lang="fr" sz="1729">
                <a:solidFill>
                  <a:schemeClr val="dk1"/>
                </a:solidFill>
                <a:latin typeface="Times New Roman"/>
                <a:ea typeface="Times New Roman"/>
                <a:cs typeface="Times New Roman"/>
                <a:sym typeface="Times New Roman"/>
              </a:rPr>
              <a:t>based on intentions to use a modern contraceptive method </a:t>
            </a:r>
            <a:r>
              <a:rPr b="1" lang="fr" sz="1729">
                <a:solidFill>
                  <a:schemeClr val="dk1"/>
                </a:solidFill>
                <a:latin typeface="Times New Roman"/>
                <a:ea typeface="Times New Roman"/>
                <a:cs typeface="Times New Roman"/>
                <a:sym typeface="Times New Roman"/>
              </a:rPr>
              <a:t>in order to establish a pathway for thinking about contraceptive demand by category of woman.</a:t>
            </a:r>
            <a:endParaRPr b="1" sz="1729">
              <a:solidFill>
                <a:schemeClr val="dk1"/>
              </a:solidFill>
              <a:latin typeface="Times New Roman"/>
              <a:ea typeface="Times New Roman"/>
              <a:cs typeface="Times New Roman"/>
              <a:sym typeface="Times New Roman"/>
            </a:endParaRPr>
          </a:p>
        </p:txBody>
      </p:sp>
      <p:pic>
        <p:nvPicPr>
          <p:cNvPr id="260" name="Google Shape;260;p24"/>
          <p:cNvPicPr preferRelativeResize="0"/>
          <p:nvPr/>
        </p:nvPicPr>
        <p:blipFill>
          <a:blip r:embed="rId3">
            <a:alphaModFix/>
          </a:blip>
          <a:stretch>
            <a:fillRect/>
          </a:stretch>
        </p:blipFill>
        <p:spPr>
          <a:xfrm>
            <a:off x="187200" y="2144900"/>
            <a:ext cx="8769600" cy="291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3238450" y="689075"/>
            <a:ext cx="4512300" cy="477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i="1" lang="fr" sz="2100">
                <a:latin typeface="Times New Roman"/>
                <a:ea typeface="Times New Roman"/>
                <a:cs typeface="Times New Roman"/>
                <a:sym typeface="Times New Roman"/>
              </a:rPr>
              <a:t>What is the goal of this project</a:t>
            </a:r>
            <a:r>
              <a:rPr b="1" i="1" lang="fr" sz="2100">
                <a:latin typeface="Times New Roman"/>
                <a:ea typeface="Times New Roman"/>
                <a:cs typeface="Times New Roman"/>
                <a:sym typeface="Times New Roman"/>
              </a:rPr>
              <a:t> ?</a:t>
            </a:r>
            <a:endParaRPr b="1" i="1" sz="2100">
              <a:latin typeface="Times New Roman"/>
              <a:ea typeface="Times New Roman"/>
              <a:cs typeface="Times New Roman"/>
              <a:sym typeface="Times New Roman"/>
            </a:endParaRPr>
          </a:p>
        </p:txBody>
      </p:sp>
      <p:sp>
        <p:nvSpPr>
          <p:cNvPr id="266" name="Google Shape;266;p25"/>
          <p:cNvSpPr txBox="1"/>
          <p:nvPr/>
        </p:nvSpPr>
        <p:spPr>
          <a:xfrm>
            <a:off x="213725" y="1094250"/>
            <a:ext cx="4512300" cy="12315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700">
                <a:solidFill>
                  <a:schemeClr val="dk1"/>
                </a:solidFill>
                <a:latin typeface="Times New Roman"/>
                <a:ea typeface="Times New Roman"/>
                <a:cs typeface="Times New Roman"/>
                <a:sym typeface="Times New Roman"/>
              </a:rPr>
              <a:t>The objective of this project was to profile </a:t>
            </a:r>
            <a:r>
              <a:rPr b="1" lang="fr" sz="1700">
                <a:solidFill>
                  <a:schemeClr val="dk1"/>
                </a:solidFill>
                <a:latin typeface="Times New Roman"/>
                <a:ea typeface="Times New Roman"/>
                <a:cs typeface="Times New Roman"/>
                <a:sym typeface="Times New Roman"/>
              </a:rPr>
              <a:t>categories of woman who intends to use modern contraceptive</a:t>
            </a:r>
            <a:r>
              <a:rPr b="1" lang="fr" sz="1700">
                <a:solidFill>
                  <a:schemeClr val="dk1"/>
                </a:solidFill>
                <a:latin typeface="Times New Roman"/>
                <a:ea typeface="Times New Roman"/>
                <a:cs typeface="Times New Roman"/>
                <a:sym typeface="Times New Roman"/>
              </a:rPr>
              <a:t> method and to identify the factors associated.</a:t>
            </a:r>
            <a:endParaRPr b="1" sz="1700">
              <a:solidFill>
                <a:schemeClr val="dk1"/>
              </a:solidFill>
              <a:latin typeface="Times New Roman"/>
              <a:ea typeface="Times New Roman"/>
              <a:cs typeface="Times New Roman"/>
              <a:sym typeface="Times New Roman"/>
            </a:endParaRPr>
          </a:p>
        </p:txBody>
      </p:sp>
      <p:sp>
        <p:nvSpPr>
          <p:cNvPr id="267" name="Google Shape;267;p25"/>
          <p:cNvSpPr txBox="1"/>
          <p:nvPr/>
        </p:nvSpPr>
        <p:spPr>
          <a:xfrm>
            <a:off x="1333925" y="-3750"/>
            <a:ext cx="30576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Goal of the project</a:t>
            </a:r>
            <a:endParaRPr b="1" sz="1900">
              <a:latin typeface="Times New Roman"/>
              <a:ea typeface="Times New Roman"/>
              <a:cs typeface="Times New Roman"/>
              <a:sym typeface="Times New Roman"/>
            </a:endParaRPr>
          </a:p>
        </p:txBody>
      </p:sp>
      <p:sp>
        <p:nvSpPr>
          <p:cNvPr id="268" name="Google Shape;268;p25"/>
          <p:cNvSpPr txBox="1"/>
          <p:nvPr/>
        </p:nvSpPr>
        <p:spPr>
          <a:xfrm>
            <a:off x="4002000" y="2916075"/>
            <a:ext cx="4431600" cy="17547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700">
                <a:solidFill>
                  <a:schemeClr val="dk1"/>
                </a:solidFill>
                <a:latin typeface="Times New Roman"/>
                <a:ea typeface="Times New Roman"/>
                <a:cs typeface="Times New Roman"/>
                <a:sym typeface="Times New Roman"/>
              </a:rPr>
              <a:t>As my project aims to question married women's choice to use modern contraceptive methods. We are asking if if there is a profile that fits any socio-economic </a:t>
            </a:r>
            <a:r>
              <a:rPr b="1" lang="fr" sz="1700">
                <a:solidFill>
                  <a:schemeClr val="dk1"/>
                </a:solidFill>
                <a:latin typeface="Times New Roman"/>
                <a:ea typeface="Times New Roman"/>
                <a:cs typeface="Times New Roman"/>
                <a:sym typeface="Times New Roman"/>
              </a:rPr>
              <a:t>category </a:t>
            </a:r>
            <a:r>
              <a:rPr b="1" lang="fr" sz="1700">
                <a:solidFill>
                  <a:schemeClr val="dk1"/>
                </a:solidFill>
                <a:latin typeface="Times New Roman"/>
                <a:ea typeface="Times New Roman"/>
                <a:cs typeface="Times New Roman"/>
                <a:sym typeface="Times New Roman"/>
              </a:rPr>
              <a:t>of woman who intends to use contraception and could  influence the choice of these </a:t>
            </a:r>
            <a:r>
              <a:rPr b="1" lang="fr" sz="1700">
                <a:solidFill>
                  <a:schemeClr val="dk1"/>
                </a:solidFill>
                <a:latin typeface="Times New Roman"/>
                <a:ea typeface="Times New Roman"/>
                <a:cs typeface="Times New Roman"/>
                <a:sym typeface="Times New Roman"/>
              </a:rPr>
              <a:t>women </a:t>
            </a:r>
            <a:r>
              <a:rPr b="1" lang="fr" sz="1700">
                <a:solidFill>
                  <a:schemeClr val="dk1"/>
                </a:solidFill>
                <a:latin typeface="Times New Roman"/>
                <a:ea typeface="Times New Roman"/>
                <a:cs typeface="Times New Roman"/>
                <a:sym typeface="Times New Roman"/>
              </a:rPr>
              <a:t>?</a:t>
            </a:r>
            <a:endParaRPr b="1" sz="1700">
              <a:solidFill>
                <a:schemeClr val="dk1"/>
              </a:solidFill>
              <a:latin typeface="Times New Roman"/>
              <a:ea typeface="Times New Roman"/>
              <a:cs typeface="Times New Roman"/>
              <a:sym typeface="Times New Roman"/>
            </a:endParaRPr>
          </a:p>
        </p:txBody>
      </p:sp>
      <p:sp>
        <p:nvSpPr>
          <p:cNvPr id="269" name="Google Shape;269;p25"/>
          <p:cNvSpPr txBox="1"/>
          <p:nvPr>
            <p:ph type="title"/>
          </p:nvPr>
        </p:nvSpPr>
        <p:spPr>
          <a:xfrm>
            <a:off x="4631700" y="2439075"/>
            <a:ext cx="3801900" cy="477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i="1" lang="fr" sz="2100">
                <a:latin typeface="Times New Roman"/>
                <a:ea typeface="Times New Roman"/>
                <a:cs typeface="Times New Roman"/>
                <a:sym typeface="Times New Roman"/>
              </a:rPr>
              <a:t>Question Research </a:t>
            </a:r>
            <a:r>
              <a:rPr b="1" i="1" lang="fr" sz="2100">
                <a:latin typeface="Times New Roman"/>
                <a:ea typeface="Times New Roman"/>
                <a:cs typeface="Times New Roman"/>
                <a:sym typeface="Times New Roman"/>
              </a:rPr>
              <a:t>?</a:t>
            </a:r>
            <a:endParaRPr b="1" i="1" sz="2100">
              <a:latin typeface="Times New Roman"/>
              <a:ea typeface="Times New Roman"/>
              <a:cs typeface="Times New Roman"/>
              <a:sym typeface="Times New Roman"/>
            </a:endParaRPr>
          </a:p>
        </p:txBody>
      </p:sp>
      <p:pic>
        <p:nvPicPr>
          <p:cNvPr id="270" name="Google Shape;270;p25"/>
          <p:cNvPicPr preferRelativeResize="0"/>
          <p:nvPr/>
        </p:nvPicPr>
        <p:blipFill>
          <a:blip r:embed="rId3">
            <a:alphaModFix/>
          </a:blip>
          <a:stretch>
            <a:fillRect/>
          </a:stretch>
        </p:blipFill>
        <p:spPr>
          <a:xfrm>
            <a:off x="213725" y="2325750"/>
            <a:ext cx="3277950" cy="273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nvSpPr>
        <p:spPr>
          <a:xfrm>
            <a:off x="173450" y="473250"/>
            <a:ext cx="5923500" cy="1754700"/>
          </a:xfrm>
          <a:prstGeom prst="rect">
            <a:avLst/>
          </a:prstGeom>
          <a:solidFill>
            <a:schemeClr val="lt2"/>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fr" sz="1700">
                <a:solidFill>
                  <a:schemeClr val="dk1"/>
                </a:solidFill>
                <a:latin typeface="Times New Roman"/>
                <a:ea typeface="Times New Roman"/>
                <a:cs typeface="Times New Roman"/>
                <a:sym typeface="Times New Roman"/>
              </a:rPr>
              <a:t>The purpose of this project can be of interest to everyone, especially :</a:t>
            </a:r>
            <a:endParaRPr b="1" sz="1700">
              <a:solidFill>
                <a:schemeClr val="dk1"/>
              </a:solidFill>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b="1" lang="fr" sz="1700">
                <a:solidFill>
                  <a:schemeClr val="dk1"/>
                </a:solidFill>
                <a:latin typeface="Times New Roman"/>
                <a:ea typeface="Times New Roman"/>
                <a:cs typeface="Times New Roman"/>
                <a:sym typeface="Times New Roman"/>
              </a:rPr>
              <a:t>Ministry of Public Health and Population</a:t>
            </a:r>
            <a:endParaRPr b="1" sz="1700">
              <a:solidFill>
                <a:schemeClr val="dk1"/>
              </a:solidFill>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b="1" lang="fr" sz="1700">
                <a:solidFill>
                  <a:schemeClr val="dk1"/>
                </a:solidFill>
                <a:latin typeface="Times New Roman"/>
                <a:ea typeface="Times New Roman"/>
                <a:cs typeface="Times New Roman"/>
                <a:sym typeface="Times New Roman"/>
              </a:rPr>
              <a:t>International Organizations/Donors and NGOs</a:t>
            </a:r>
            <a:endParaRPr b="1" sz="1700">
              <a:solidFill>
                <a:schemeClr val="dk1"/>
              </a:solidFill>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b="1" lang="fr" sz="1700">
                <a:solidFill>
                  <a:schemeClr val="dk1"/>
                </a:solidFill>
                <a:latin typeface="Times New Roman"/>
                <a:ea typeface="Times New Roman"/>
                <a:cs typeface="Times New Roman"/>
                <a:sym typeface="Times New Roman"/>
              </a:rPr>
              <a:t>Working in reproductive health and family planning</a:t>
            </a:r>
            <a:endParaRPr b="1" sz="1700">
              <a:solidFill>
                <a:schemeClr val="dk1"/>
              </a:solidFill>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b="1" lang="fr" sz="1700">
                <a:solidFill>
                  <a:schemeClr val="dk1"/>
                </a:solidFill>
                <a:latin typeface="Times New Roman"/>
                <a:ea typeface="Times New Roman"/>
                <a:cs typeface="Times New Roman"/>
                <a:sym typeface="Times New Roman"/>
              </a:rPr>
              <a:t>Married woman and others</a:t>
            </a:r>
            <a:endParaRPr b="1" sz="1700">
              <a:solidFill>
                <a:schemeClr val="dk1"/>
              </a:solidFill>
              <a:latin typeface="Times New Roman"/>
              <a:ea typeface="Times New Roman"/>
              <a:cs typeface="Times New Roman"/>
              <a:sym typeface="Times New Roman"/>
            </a:endParaRPr>
          </a:p>
        </p:txBody>
      </p:sp>
      <p:sp>
        <p:nvSpPr>
          <p:cNvPr id="276" name="Google Shape;276;p26"/>
          <p:cNvSpPr txBox="1"/>
          <p:nvPr/>
        </p:nvSpPr>
        <p:spPr>
          <a:xfrm>
            <a:off x="1333925" y="-3750"/>
            <a:ext cx="19044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Target Audience</a:t>
            </a:r>
            <a:endParaRPr b="1" sz="1900">
              <a:latin typeface="Times New Roman"/>
              <a:ea typeface="Times New Roman"/>
              <a:cs typeface="Times New Roman"/>
              <a:sym typeface="Times New Roman"/>
            </a:endParaRPr>
          </a:p>
        </p:txBody>
      </p:sp>
      <p:pic>
        <p:nvPicPr>
          <p:cNvPr id="277" name="Google Shape;277;p26"/>
          <p:cNvPicPr preferRelativeResize="0"/>
          <p:nvPr/>
        </p:nvPicPr>
        <p:blipFill>
          <a:blip r:embed="rId3">
            <a:alphaModFix/>
          </a:blip>
          <a:stretch>
            <a:fillRect/>
          </a:stretch>
        </p:blipFill>
        <p:spPr>
          <a:xfrm>
            <a:off x="4838150" y="190500"/>
            <a:ext cx="3990975" cy="4762500"/>
          </a:xfrm>
          <a:prstGeom prst="rect">
            <a:avLst/>
          </a:prstGeom>
          <a:noFill/>
          <a:ln>
            <a:noFill/>
          </a:ln>
        </p:spPr>
      </p:pic>
      <p:pic>
        <p:nvPicPr>
          <p:cNvPr id="278" name="Google Shape;278;p26"/>
          <p:cNvPicPr preferRelativeResize="0"/>
          <p:nvPr/>
        </p:nvPicPr>
        <p:blipFill>
          <a:blip r:embed="rId4">
            <a:alphaModFix/>
          </a:blip>
          <a:stretch>
            <a:fillRect/>
          </a:stretch>
        </p:blipFill>
        <p:spPr>
          <a:xfrm>
            <a:off x="173456" y="2227950"/>
            <a:ext cx="4521366" cy="2915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136225" y="527925"/>
            <a:ext cx="9007800" cy="1015200"/>
          </a:xfrm>
          <a:prstGeom prst="rect">
            <a:avLst/>
          </a:prstGeom>
          <a:solidFill>
            <a:schemeClr val="lt2"/>
          </a:solidFill>
        </p:spPr>
        <p:txBody>
          <a:bodyPr anchorCtr="0" anchor="t" bIns="45700" lIns="91425" spcFirstLastPara="1" rIns="91425" wrap="square" tIns="45700">
            <a:normAutofit/>
          </a:bodyPr>
          <a:lstStyle/>
          <a:p>
            <a:pPr indent="0" lvl="0" marL="0" rtl="0" algn="just">
              <a:spcBef>
                <a:spcPts val="0"/>
              </a:spcBef>
              <a:spcAft>
                <a:spcPts val="0"/>
              </a:spcAft>
              <a:buNone/>
            </a:pPr>
            <a:r>
              <a:rPr b="1" lang="fr" sz="1700">
                <a:latin typeface="Times New Roman"/>
                <a:ea typeface="Times New Roman"/>
                <a:cs typeface="Times New Roman"/>
                <a:sym typeface="Times New Roman"/>
              </a:rPr>
              <a:t>The data that used in this Analysis comes from the Mortality, Morbidity and Service Utilization Survey (EMMUS VI) conducted in 2016. These data are available upon request from the Ministry of Public Health and Population (MPHP).</a:t>
            </a:r>
            <a:endParaRPr b="1" sz="1700">
              <a:latin typeface="Times New Roman"/>
              <a:ea typeface="Times New Roman"/>
              <a:cs typeface="Times New Roman"/>
              <a:sym typeface="Times New Roman"/>
            </a:endParaRPr>
          </a:p>
        </p:txBody>
      </p:sp>
      <p:sp>
        <p:nvSpPr>
          <p:cNvPr id="284" name="Google Shape;284;p27"/>
          <p:cNvSpPr txBox="1"/>
          <p:nvPr/>
        </p:nvSpPr>
        <p:spPr>
          <a:xfrm>
            <a:off x="1333925" y="-3750"/>
            <a:ext cx="22719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Data Sources</a:t>
            </a:r>
            <a:endParaRPr b="1" sz="1900">
              <a:latin typeface="Times New Roman"/>
              <a:ea typeface="Times New Roman"/>
              <a:cs typeface="Times New Roman"/>
              <a:sym typeface="Times New Roman"/>
            </a:endParaRPr>
          </a:p>
        </p:txBody>
      </p:sp>
      <p:pic>
        <p:nvPicPr>
          <p:cNvPr id="285" name="Google Shape;285;p27"/>
          <p:cNvPicPr preferRelativeResize="0"/>
          <p:nvPr/>
        </p:nvPicPr>
        <p:blipFill>
          <a:blip r:embed="rId3">
            <a:alphaModFix/>
          </a:blip>
          <a:stretch>
            <a:fillRect/>
          </a:stretch>
        </p:blipFill>
        <p:spPr>
          <a:xfrm>
            <a:off x="294250" y="1623624"/>
            <a:ext cx="3150975" cy="3519875"/>
          </a:xfrm>
          <a:prstGeom prst="rect">
            <a:avLst/>
          </a:prstGeom>
          <a:noFill/>
          <a:ln>
            <a:noFill/>
          </a:ln>
        </p:spPr>
      </p:pic>
      <p:pic>
        <p:nvPicPr>
          <p:cNvPr id="286" name="Google Shape;286;p27"/>
          <p:cNvPicPr preferRelativeResize="0"/>
          <p:nvPr/>
        </p:nvPicPr>
        <p:blipFill>
          <a:blip r:embed="rId4">
            <a:alphaModFix/>
          </a:blip>
          <a:stretch>
            <a:fillRect/>
          </a:stretch>
        </p:blipFill>
        <p:spPr>
          <a:xfrm>
            <a:off x="3764975" y="1670625"/>
            <a:ext cx="5191049" cy="342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28"/>
          <p:cNvGrpSpPr/>
          <p:nvPr/>
        </p:nvGrpSpPr>
        <p:grpSpPr>
          <a:xfrm>
            <a:off x="4930654" y="832589"/>
            <a:ext cx="2271885" cy="2662220"/>
            <a:chOff x="4930613" y="1112613"/>
            <a:chExt cx="1884600" cy="2382300"/>
          </a:xfrm>
        </p:grpSpPr>
        <p:sp>
          <p:nvSpPr>
            <p:cNvPr id="292" name="Google Shape;292;p28"/>
            <p:cNvSpPr/>
            <p:nvPr/>
          </p:nvSpPr>
          <p:spPr>
            <a:xfrm>
              <a:off x="5160743" y="2070564"/>
              <a:ext cx="1424335" cy="1424335"/>
            </a:xfrm>
            <a:custGeom>
              <a:rect b="b" l="l" r="r" t="t"/>
              <a:pathLst>
                <a:path extrusionOk="0" h="50281" w="50281">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8"/>
            <p:cNvSpPr/>
            <p:nvPr/>
          </p:nvSpPr>
          <p:spPr>
            <a:xfrm>
              <a:off x="5161054" y="2794714"/>
              <a:ext cx="1423683" cy="700199"/>
            </a:xfrm>
            <a:custGeom>
              <a:rect b="b" l="l" r="r" t="t"/>
              <a:pathLst>
                <a:path extrusionOk="0" h="24718" w="50258">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8"/>
            <p:cNvSpPr txBox="1"/>
            <p:nvPr/>
          </p:nvSpPr>
          <p:spPr>
            <a:xfrm>
              <a:off x="4930613" y="111261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Machin Learning</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95" name="Google Shape;295;p28"/>
            <p:cNvSpPr txBox="1"/>
            <p:nvPr/>
          </p:nvSpPr>
          <p:spPr>
            <a:xfrm>
              <a:off x="4930613" y="1459462"/>
              <a:ext cx="1884600" cy="5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We have used algorithm of comparison to choose the best  model</a:t>
              </a:r>
              <a:endParaRPr b="0" i="0" sz="1200" u="none" cap="none" strike="noStrike">
                <a:solidFill>
                  <a:srgbClr val="434343"/>
                </a:solidFill>
                <a:latin typeface="Roboto"/>
                <a:ea typeface="Roboto"/>
                <a:cs typeface="Roboto"/>
                <a:sym typeface="Roboto"/>
              </a:endParaRPr>
            </a:p>
          </p:txBody>
        </p:sp>
        <p:sp>
          <p:nvSpPr>
            <p:cNvPr id="296" name="Google Shape;296;p28"/>
            <p:cNvSpPr/>
            <p:nvPr/>
          </p:nvSpPr>
          <p:spPr>
            <a:xfrm>
              <a:off x="6392814" y="2662819"/>
              <a:ext cx="263786" cy="263786"/>
            </a:xfrm>
            <a:custGeom>
              <a:rect b="b" l="l" r="r" t="t"/>
              <a:pathLst>
                <a:path extrusionOk="0" h="9312" w="9312">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8"/>
            <p:cNvSpPr/>
            <p:nvPr/>
          </p:nvSpPr>
          <p:spPr>
            <a:xfrm>
              <a:off x="6449130" y="2718823"/>
              <a:ext cx="151467" cy="151467"/>
            </a:xfrm>
            <a:custGeom>
              <a:rect b="b" l="l" r="r" t="t"/>
              <a:pathLst>
                <a:path extrusionOk="0" h="5347" w="5347">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28"/>
          <p:cNvGrpSpPr/>
          <p:nvPr/>
        </p:nvGrpSpPr>
        <p:grpSpPr>
          <a:xfrm>
            <a:off x="3431022" y="1665168"/>
            <a:ext cx="2271889" cy="2951587"/>
            <a:chOff x="3629713" y="2070564"/>
            <a:chExt cx="1884603" cy="2513701"/>
          </a:xfrm>
        </p:grpSpPr>
        <p:sp>
          <p:nvSpPr>
            <p:cNvPr id="299" name="Google Shape;299;p28"/>
            <p:cNvSpPr/>
            <p:nvPr/>
          </p:nvSpPr>
          <p:spPr>
            <a:xfrm>
              <a:off x="3860514" y="2070564"/>
              <a:ext cx="1424335" cy="1424335"/>
            </a:xfrm>
            <a:custGeom>
              <a:rect b="b" l="l" r="r" t="t"/>
              <a:pathLst>
                <a:path extrusionOk="0" h="50281" w="50281">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8"/>
            <p:cNvSpPr/>
            <p:nvPr/>
          </p:nvSpPr>
          <p:spPr>
            <a:xfrm>
              <a:off x="3860514" y="2070564"/>
              <a:ext cx="1424335" cy="724164"/>
            </a:xfrm>
            <a:custGeom>
              <a:rect b="b" l="l" r="r" t="t"/>
              <a:pathLst>
                <a:path extrusionOk="0" h="25564" w="50281">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8"/>
            <p:cNvSpPr txBox="1"/>
            <p:nvPr/>
          </p:nvSpPr>
          <p:spPr>
            <a:xfrm>
              <a:off x="3629713" y="35152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Analysis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02" name="Google Shape;302;p28"/>
            <p:cNvSpPr txBox="1"/>
            <p:nvPr/>
          </p:nvSpPr>
          <p:spPr>
            <a:xfrm>
              <a:off x="3629716" y="3860065"/>
              <a:ext cx="1884600" cy="7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After Descriptive and Bivariate Analysis we have We identified some  important </a:t>
              </a:r>
              <a:r>
                <a:rPr b="1" lang="fr">
                  <a:solidFill>
                    <a:schemeClr val="dk1"/>
                  </a:solidFill>
                  <a:latin typeface="Times New Roman"/>
                  <a:ea typeface="Times New Roman"/>
                  <a:cs typeface="Times New Roman"/>
                  <a:sym typeface="Times New Roman"/>
                </a:rPr>
                <a:t>insights</a:t>
              </a:r>
              <a:endParaRPr b="0" i="0" sz="1200" u="none" cap="none" strike="noStrike">
                <a:solidFill>
                  <a:srgbClr val="434343"/>
                </a:solidFill>
                <a:latin typeface="Roboto"/>
                <a:ea typeface="Roboto"/>
                <a:cs typeface="Roboto"/>
                <a:sym typeface="Roboto"/>
              </a:endParaRPr>
            </a:p>
          </p:txBody>
        </p:sp>
        <p:sp>
          <p:nvSpPr>
            <p:cNvPr id="303" name="Google Shape;303;p28"/>
            <p:cNvSpPr/>
            <p:nvPr/>
          </p:nvSpPr>
          <p:spPr>
            <a:xfrm>
              <a:off x="5091934" y="2662819"/>
              <a:ext cx="263757" cy="263786"/>
            </a:xfrm>
            <a:custGeom>
              <a:rect b="b" l="l" r="r" t="t"/>
              <a:pathLst>
                <a:path extrusionOk="0" h="9312" w="9311">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8"/>
            <p:cNvSpPr/>
            <p:nvPr/>
          </p:nvSpPr>
          <p:spPr>
            <a:xfrm>
              <a:off x="5147910" y="2718823"/>
              <a:ext cx="151807" cy="151467"/>
            </a:xfrm>
            <a:custGeom>
              <a:rect b="b" l="l" r="r" t="t"/>
              <a:pathLst>
                <a:path extrusionOk="0" h="5347" w="5359">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28"/>
          <p:cNvGrpSpPr/>
          <p:nvPr/>
        </p:nvGrpSpPr>
        <p:grpSpPr>
          <a:xfrm>
            <a:off x="1941682" y="620937"/>
            <a:ext cx="2271885" cy="2873769"/>
            <a:chOff x="2329163" y="1112613"/>
            <a:chExt cx="1884600" cy="2382300"/>
          </a:xfrm>
        </p:grpSpPr>
        <p:grpSp>
          <p:nvGrpSpPr>
            <p:cNvPr id="306" name="Google Shape;306;p28"/>
            <p:cNvGrpSpPr/>
            <p:nvPr/>
          </p:nvGrpSpPr>
          <p:grpSpPr>
            <a:xfrm>
              <a:off x="3310752" y="2752023"/>
              <a:ext cx="149769" cy="173224"/>
              <a:chOff x="3310752" y="2752023"/>
              <a:chExt cx="149769" cy="173224"/>
            </a:xfrm>
          </p:grpSpPr>
          <p:sp>
            <p:nvSpPr>
              <p:cNvPr id="307" name="Google Shape;307;p28"/>
              <p:cNvSpPr/>
              <p:nvPr/>
            </p:nvSpPr>
            <p:spPr>
              <a:xfrm>
                <a:off x="3310752" y="2782901"/>
                <a:ext cx="72887" cy="142346"/>
              </a:xfrm>
              <a:custGeom>
                <a:rect b="b" l="l" r="r" t="t"/>
                <a:pathLst>
                  <a:path extrusionOk="0" h="5025" w="2573">
                    <a:moveTo>
                      <a:pt x="1274" y="1"/>
                    </a:moveTo>
                    <a:cubicBezTo>
                      <a:pt x="1108" y="1"/>
                      <a:pt x="977" y="132"/>
                      <a:pt x="977" y="298"/>
                    </a:cubicBezTo>
                    <a:lnTo>
                      <a:pt x="977" y="465"/>
                    </a:lnTo>
                    <a:cubicBezTo>
                      <a:pt x="381" y="596"/>
                      <a:pt x="0" y="1060"/>
                      <a:pt x="0" y="1632"/>
                    </a:cubicBezTo>
                    <a:cubicBezTo>
                      <a:pt x="0" y="2287"/>
                      <a:pt x="572" y="2834"/>
                      <a:pt x="1286" y="2834"/>
                    </a:cubicBezTo>
                    <a:cubicBezTo>
                      <a:pt x="1655" y="2834"/>
                      <a:pt x="1965" y="3096"/>
                      <a:pt x="1965" y="3418"/>
                    </a:cubicBezTo>
                    <a:cubicBezTo>
                      <a:pt x="1965" y="3739"/>
                      <a:pt x="1655" y="4001"/>
                      <a:pt x="1286" y="4001"/>
                    </a:cubicBezTo>
                    <a:cubicBezTo>
                      <a:pt x="917" y="4001"/>
                      <a:pt x="608" y="3739"/>
                      <a:pt x="608" y="3418"/>
                    </a:cubicBezTo>
                    <a:cubicBezTo>
                      <a:pt x="608" y="3239"/>
                      <a:pt x="465" y="3108"/>
                      <a:pt x="298" y="3108"/>
                    </a:cubicBezTo>
                    <a:cubicBezTo>
                      <a:pt x="131" y="3108"/>
                      <a:pt x="0" y="3239"/>
                      <a:pt x="0" y="3418"/>
                    </a:cubicBezTo>
                    <a:cubicBezTo>
                      <a:pt x="0" y="3977"/>
                      <a:pt x="381" y="4454"/>
                      <a:pt x="977" y="4584"/>
                    </a:cubicBezTo>
                    <a:lnTo>
                      <a:pt x="977" y="4715"/>
                    </a:lnTo>
                    <a:cubicBezTo>
                      <a:pt x="977" y="4882"/>
                      <a:pt x="1108" y="5025"/>
                      <a:pt x="1274" y="5025"/>
                    </a:cubicBezTo>
                    <a:cubicBezTo>
                      <a:pt x="1453" y="5025"/>
                      <a:pt x="1572" y="4882"/>
                      <a:pt x="1572" y="4715"/>
                    </a:cubicBezTo>
                    <a:lnTo>
                      <a:pt x="1572" y="4584"/>
                    </a:lnTo>
                    <a:cubicBezTo>
                      <a:pt x="2167" y="4454"/>
                      <a:pt x="2572" y="3977"/>
                      <a:pt x="2572" y="3418"/>
                    </a:cubicBezTo>
                    <a:cubicBezTo>
                      <a:pt x="2572" y="2751"/>
                      <a:pt x="1989" y="2215"/>
                      <a:pt x="1286" y="2215"/>
                    </a:cubicBezTo>
                    <a:cubicBezTo>
                      <a:pt x="905" y="2215"/>
                      <a:pt x="608" y="1953"/>
                      <a:pt x="608" y="1632"/>
                    </a:cubicBezTo>
                    <a:cubicBezTo>
                      <a:pt x="608" y="1310"/>
                      <a:pt x="917" y="1048"/>
                      <a:pt x="1286" y="1048"/>
                    </a:cubicBezTo>
                    <a:cubicBezTo>
                      <a:pt x="1655" y="1048"/>
                      <a:pt x="1965" y="1310"/>
                      <a:pt x="1965" y="1632"/>
                    </a:cubicBezTo>
                    <a:cubicBezTo>
                      <a:pt x="1965" y="1798"/>
                      <a:pt x="2096" y="1941"/>
                      <a:pt x="2262" y="1941"/>
                    </a:cubicBezTo>
                    <a:cubicBezTo>
                      <a:pt x="2441" y="1941"/>
                      <a:pt x="2572" y="1798"/>
                      <a:pt x="2572" y="1632"/>
                    </a:cubicBezTo>
                    <a:cubicBezTo>
                      <a:pt x="2572" y="1060"/>
                      <a:pt x="2167" y="596"/>
                      <a:pt x="1572" y="465"/>
                    </a:cubicBezTo>
                    <a:lnTo>
                      <a:pt x="1572" y="298"/>
                    </a:lnTo>
                    <a:cubicBezTo>
                      <a:pt x="1572" y="132"/>
                      <a:pt x="1453" y="1"/>
                      <a:pt x="12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8"/>
              <p:cNvSpPr/>
              <p:nvPr/>
            </p:nvSpPr>
            <p:spPr>
              <a:xfrm>
                <a:off x="3382592" y="2752023"/>
                <a:ext cx="77929" cy="160759"/>
              </a:xfrm>
              <a:custGeom>
                <a:rect b="b" l="l" r="r" t="t"/>
                <a:pathLst>
                  <a:path extrusionOk="0" h="5675" w="2751">
                    <a:moveTo>
                      <a:pt x="342" y="1"/>
                    </a:moveTo>
                    <a:cubicBezTo>
                      <a:pt x="229" y="1"/>
                      <a:pt x="123" y="63"/>
                      <a:pt x="72" y="174"/>
                    </a:cubicBezTo>
                    <a:cubicBezTo>
                      <a:pt x="0" y="329"/>
                      <a:pt x="60" y="507"/>
                      <a:pt x="215" y="579"/>
                    </a:cubicBezTo>
                    <a:cubicBezTo>
                      <a:pt x="1381" y="1138"/>
                      <a:pt x="2132" y="2341"/>
                      <a:pt x="2132" y="3627"/>
                    </a:cubicBezTo>
                    <a:cubicBezTo>
                      <a:pt x="2132" y="4186"/>
                      <a:pt x="1989" y="4734"/>
                      <a:pt x="1739" y="5222"/>
                    </a:cubicBezTo>
                    <a:cubicBezTo>
                      <a:pt x="1655" y="5365"/>
                      <a:pt x="1715" y="5555"/>
                      <a:pt x="1858" y="5639"/>
                    </a:cubicBezTo>
                    <a:cubicBezTo>
                      <a:pt x="1905" y="5663"/>
                      <a:pt x="1965" y="5674"/>
                      <a:pt x="2012" y="5674"/>
                    </a:cubicBezTo>
                    <a:cubicBezTo>
                      <a:pt x="2120" y="5674"/>
                      <a:pt x="2227" y="5615"/>
                      <a:pt x="2274" y="5508"/>
                    </a:cubicBezTo>
                    <a:cubicBezTo>
                      <a:pt x="2584" y="4936"/>
                      <a:pt x="2751" y="4281"/>
                      <a:pt x="2751" y="3627"/>
                    </a:cubicBezTo>
                    <a:cubicBezTo>
                      <a:pt x="2751" y="2865"/>
                      <a:pt x="2524" y="2115"/>
                      <a:pt x="2120" y="1472"/>
                    </a:cubicBezTo>
                    <a:cubicBezTo>
                      <a:pt x="1715" y="852"/>
                      <a:pt x="1143" y="352"/>
                      <a:pt x="477" y="31"/>
                    </a:cubicBezTo>
                    <a:cubicBezTo>
                      <a:pt x="433" y="11"/>
                      <a:pt x="38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28"/>
            <p:cNvSpPr/>
            <p:nvPr/>
          </p:nvSpPr>
          <p:spPr>
            <a:xfrm>
              <a:off x="2559294" y="2070564"/>
              <a:ext cx="1424335" cy="1424335"/>
            </a:xfrm>
            <a:custGeom>
              <a:rect b="b" l="l" r="r" t="t"/>
              <a:pathLst>
                <a:path extrusionOk="0" h="50281" w="50281">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8"/>
            <p:cNvSpPr/>
            <p:nvPr/>
          </p:nvSpPr>
          <p:spPr>
            <a:xfrm>
              <a:off x="2559634" y="2794714"/>
              <a:ext cx="1423655" cy="700199"/>
            </a:xfrm>
            <a:custGeom>
              <a:rect b="b" l="l" r="r" t="t"/>
              <a:pathLst>
                <a:path extrusionOk="0" h="24718" w="50257">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8"/>
            <p:cNvSpPr/>
            <p:nvPr/>
          </p:nvSpPr>
          <p:spPr>
            <a:xfrm>
              <a:off x="3791025" y="2662819"/>
              <a:ext cx="263786" cy="263786"/>
            </a:xfrm>
            <a:custGeom>
              <a:rect b="b" l="l" r="r" t="t"/>
              <a:pathLst>
                <a:path extrusionOk="0" h="9312" w="9312">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8"/>
            <p:cNvSpPr/>
            <p:nvPr/>
          </p:nvSpPr>
          <p:spPr>
            <a:xfrm>
              <a:off x="3847030" y="2718823"/>
              <a:ext cx="151467" cy="151467"/>
            </a:xfrm>
            <a:custGeom>
              <a:rect b="b" l="l" r="r" t="t"/>
              <a:pathLst>
                <a:path extrusionOk="0" h="5347" w="5347">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8"/>
            <p:cNvSpPr txBox="1"/>
            <p:nvPr/>
          </p:nvSpPr>
          <p:spPr>
            <a:xfrm>
              <a:off x="2329163" y="111261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Cleaning Data</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314" name="Google Shape;314;p28"/>
            <p:cNvSpPr txBox="1"/>
            <p:nvPr/>
          </p:nvSpPr>
          <p:spPr>
            <a:xfrm>
              <a:off x="2329163" y="1459462"/>
              <a:ext cx="1884600" cy="5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We have used python libraries to clean data selected</a:t>
              </a:r>
              <a:r>
                <a:rPr b="0" i="0" lang="fr" sz="1200" u="none" cap="none" strike="noStrike">
                  <a:solidFill>
                    <a:srgbClr val="434343"/>
                  </a:solidFill>
                  <a:latin typeface="Roboto"/>
                  <a:ea typeface="Roboto"/>
                  <a:cs typeface="Roboto"/>
                  <a:sym typeface="Roboto"/>
                </a:rPr>
                <a:t> </a:t>
              </a:r>
              <a:endParaRPr b="0" i="0" sz="1200" u="none" cap="none" strike="noStrike">
                <a:solidFill>
                  <a:srgbClr val="434343"/>
                </a:solidFill>
                <a:latin typeface="Roboto"/>
                <a:ea typeface="Roboto"/>
                <a:cs typeface="Roboto"/>
                <a:sym typeface="Roboto"/>
              </a:endParaRPr>
            </a:p>
          </p:txBody>
        </p:sp>
      </p:grpSp>
      <p:grpSp>
        <p:nvGrpSpPr>
          <p:cNvPr id="315" name="Google Shape;315;p28"/>
          <p:cNvGrpSpPr/>
          <p:nvPr/>
        </p:nvGrpSpPr>
        <p:grpSpPr>
          <a:xfrm>
            <a:off x="362598" y="1522219"/>
            <a:ext cx="4498742" cy="3164723"/>
            <a:chOff x="947506" y="2070564"/>
            <a:chExt cx="3467773" cy="2514879"/>
          </a:xfrm>
        </p:grpSpPr>
        <p:grpSp>
          <p:nvGrpSpPr>
            <p:cNvPr id="316" name="Google Shape;316;p28"/>
            <p:cNvGrpSpPr/>
            <p:nvPr/>
          </p:nvGrpSpPr>
          <p:grpSpPr>
            <a:xfrm>
              <a:off x="3969376" y="2596796"/>
              <a:ext cx="445903" cy="470619"/>
              <a:chOff x="3969376" y="2596796"/>
              <a:chExt cx="445903" cy="470619"/>
            </a:xfrm>
          </p:grpSpPr>
          <p:sp>
            <p:nvSpPr>
              <p:cNvPr id="317" name="Google Shape;317;p28"/>
              <p:cNvSpPr/>
              <p:nvPr/>
            </p:nvSpPr>
            <p:spPr>
              <a:xfrm>
                <a:off x="3969376" y="2772271"/>
                <a:ext cx="445903" cy="295144"/>
              </a:xfrm>
              <a:custGeom>
                <a:rect b="b" l="l" r="r" t="t"/>
                <a:pathLst>
                  <a:path extrusionOk="0" h="10419" w="15741">
                    <a:moveTo>
                      <a:pt x="2691" y="6549"/>
                    </a:moveTo>
                    <a:lnTo>
                      <a:pt x="2691" y="9823"/>
                    </a:lnTo>
                    <a:lnTo>
                      <a:pt x="1346" y="9823"/>
                    </a:lnTo>
                    <a:lnTo>
                      <a:pt x="1346" y="6549"/>
                    </a:lnTo>
                    <a:close/>
                    <a:moveTo>
                      <a:pt x="6561" y="3275"/>
                    </a:moveTo>
                    <a:lnTo>
                      <a:pt x="6561" y="9823"/>
                    </a:lnTo>
                    <a:lnTo>
                      <a:pt x="5215" y="9823"/>
                    </a:lnTo>
                    <a:lnTo>
                      <a:pt x="5215" y="3275"/>
                    </a:lnTo>
                    <a:close/>
                    <a:moveTo>
                      <a:pt x="10430" y="4608"/>
                    </a:moveTo>
                    <a:lnTo>
                      <a:pt x="10430" y="9823"/>
                    </a:lnTo>
                    <a:lnTo>
                      <a:pt x="9240" y="9823"/>
                    </a:lnTo>
                    <a:lnTo>
                      <a:pt x="9240" y="4608"/>
                    </a:lnTo>
                    <a:close/>
                    <a:moveTo>
                      <a:pt x="14443" y="596"/>
                    </a:moveTo>
                    <a:lnTo>
                      <a:pt x="14443" y="9823"/>
                    </a:lnTo>
                    <a:lnTo>
                      <a:pt x="13109" y="9823"/>
                    </a:lnTo>
                    <a:lnTo>
                      <a:pt x="13109" y="596"/>
                    </a:lnTo>
                    <a:close/>
                    <a:moveTo>
                      <a:pt x="12788" y="1"/>
                    </a:moveTo>
                    <a:cubicBezTo>
                      <a:pt x="12609" y="1"/>
                      <a:pt x="12514" y="108"/>
                      <a:pt x="12514" y="286"/>
                    </a:cubicBezTo>
                    <a:lnTo>
                      <a:pt x="12514" y="9823"/>
                    </a:lnTo>
                    <a:lnTo>
                      <a:pt x="11168" y="9823"/>
                    </a:lnTo>
                    <a:lnTo>
                      <a:pt x="11168" y="4215"/>
                    </a:lnTo>
                    <a:cubicBezTo>
                      <a:pt x="11168" y="4037"/>
                      <a:pt x="11002" y="3870"/>
                      <a:pt x="10823" y="3870"/>
                    </a:cubicBezTo>
                    <a:lnTo>
                      <a:pt x="8859" y="3870"/>
                    </a:lnTo>
                    <a:cubicBezTo>
                      <a:pt x="8680" y="3870"/>
                      <a:pt x="8489" y="4037"/>
                      <a:pt x="8489" y="4215"/>
                    </a:cubicBezTo>
                    <a:lnTo>
                      <a:pt x="8489" y="9823"/>
                    </a:lnTo>
                    <a:lnTo>
                      <a:pt x="7156" y="9823"/>
                    </a:lnTo>
                    <a:lnTo>
                      <a:pt x="7156" y="2906"/>
                    </a:lnTo>
                    <a:cubicBezTo>
                      <a:pt x="7156" y="2727"/>
                      <a:pt x="7073" y="2525"/>
                      <a:pt x="6894" y="2525"/>
                    </a:cubicBezTo>
                    <a:lnTo>
                      <a:pt x="4918" y="2525"/>
                    </a:lnTo>
                    <a:cubicBezTo>
                      <a:pt x="4739" y="2525"/>
                      <a:pt x="4620" y="2727"/>
                      <a:pt x="4620" y="2906"/>
                    </a:cubicBezTo>
                    <a:lnTo>
                      <a:pt x="4620" y="9823"/>
                    </a:lnTo>
                    <a:lnTo>
                      <a:pt x="3286" y="9823"/>
                    </a:lnTo>
                    <a:lnTo>
                      <a:pt x="3286" y="6192"/>
                    </a:lnTo>
                    <a:cubicBezTo>
                      <a:pt x="3286" y="6001"/>
                      <a:pt x="3132" y="5799"/>
                      <a:pt x="2953" y="5799"/>
                    </a:cubicBezTo>
                    <a:lnTo>
                      <a:pt x="988" y="5799"/>
                    </a:lnTo>
                    <a:cubicBezTo>
                      <a:pt x="810" y="5799"/>
                      <a:pt x="607" y="6001"/>
                      <a:pt x="607" y="6192"/>
                    </a:cubicBezTo>
                    <a:lnTo>
                      <a:pt x="607" y="9823"/>
                    </a:lnTo>
                    <a:lnTo>
                      <a:pt x="334" y="9823"/>
                    </a:lnTo>
                    <a:cubicBezTo>
                      <a:pt x="155" y="9823"/>
                      <a:pt x="0" y="9942"/>
                      <a:pt x="0" y="10121"/>
                    </a:cubicBezTo>
                    <a:cubicBezTo>
                      <a:pt x="0" y="10300"/>
                      <a:pt x="155" y="10419"/>
                      <a:pt x="334" y="10419"/>
                    </a:cubicBezTo>
                    <a:lnTo>
                      <a:pt x="15419" y="10419"/>
                    </a:lnTo>
                    <a:cubicBezTo>
                      <a:pt x="15597" y="10419"/>
                      <a:pt x="15740" y="10300"/>
                      <a:pt x="15740" y="10121"/>
                    </a:cubicBezTo>
                    <a:cubicBezTo>
                      <a:pt x="15740" y="9942"/>
                      <a:pt x="15597" y="9823"/>
                      <a:pt x="15419" y="9823"/>
                    </a:cubicBezTo>
                    <a:lnTo>
                      <a:pt x="15038" y="9823"/>
                    </a:lnTo>
                    <a:lnTo>
                      <a:pt x="15038" y="286"/>
                    </a:lnTo>
                    <a:cubicBezTo>
                      <a:pt x="15038" y="108"/>
                      <a:pt x="14943" y="1"/>
                      <a:pt x="14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8"/>
              <p:cNvSpPr/>
              <p:nvPr/>
            </p:nvSpPr>
            <p:spPr>
              <a:xfrm>
                <a:off x="3987931" y="2596796"/>
                <a:ext cx="408794" cy="241520"/>
              </a:xfrm>
              <a:custGeom>
                <a:rect b="b" l="l" r="r" t="t"/>
                <a:pathLst>
                  <a:path extrusionOk="0" h="8526" w="14431">
                    <a:moveTo>
                      <a:pt x="13121" y="655"/>
                    </a:moveTo>
                    <a:cubicBezTo>
                      <a:pt x="13478" y="655"/>
                      <a:pt x="13776" y="953"/>
                      <a:pt x="13776" y="1310"/>
                    </a:cubicBezTo>
                    <a:cubicBezTo>
                      <a:pt x="13776" y="1667"/>
                      <a:pt x="13478" y="1965"/>
                      <a:pt x="13121" y="1965"/>
                    </a:cubicBezTo>
                    <a:cubicBezTo>
                      <a:pt x="12942" y="1965"/>
                      <a:pt x="12776" y="1893"/>
                      <a:pt x="12656" y="1774"/>
                    </a:cubicBezTo>
                    <a:cubicBezTo>
                      <a:pt x="12537" y="1655"/>
                      <a:pt x="12466" y="1489"/>
                      <a:pt x="12466" y="1310"/>
                    </a:cubicBezTo>
                    <a:cubicBezTo>
                      <a:pt x="12466" y="953"/>
                      <a:pt x="12764" y="655"/>
                      <a:pt x="13121" y="655"/>
                    </a:cubicBezTo>
                    <a:close/>
                    <a:moveTo>
                      <a:pt x="5251" y="3275"/>
                    </a:moveTo>
                    <a:cubicBezTo>
                      <a:pt x="5608" y="3275"/>
                      <a:pt x="5906" y="3572"/>
                      <a:pt x="5906" y="3929"/>
                    </a:cubicBezTo>
                    <a:cubicBezTo>
                      <a:pt x="5906" y="4298"/>
                      <a:pt x="5620" y="4584"/>
                      <a:pt x="5251" y="4584"/>
                    </a:cubicBezTo>
                    <a:cubicBezTo>
                      <a:pt x="4894" y="4584"/>
                      <a:pt x="4596" y="4298"/>
                      <a:pt x="4596" y="3929"/>
                    </a:cubicBezTo>
                    <a:cubicBezTo>
                      <a:pt x="4596" y="3572"/>
                      <a:pt x="4894" y="3275"/>
                      <a:pt x="5251" y="3275"/>
                    </a:cubicBezTo>
                    <a:close/>
                    <a:moveTo>
                      <a:pt x="9192" y="4584"/>
                    </a:moveTo>
                    <a:cubicBezTo>
                      <a:pt x="9549" y="4584"/>
                      <a:pt x="9847" y="4882"/>
                      <a:pt x="9847" y="5239"/>
                    </a:cubicBezTo>
                    <a:cubicBezTo>
                      <a:pt x="9847" y="5608"/>
                      <a:pt x="9549" y="5894"/>
                      <a:pt x="9192" y="5894"/>
                    </a:cubicBezTo>
                    <a:cubicBezTo>
                      <a:pt x="8823" y="5894"/>
                      <a:pt x="8525" y="5608"/>
                      <a:pt x="8525" y="5239"/>
                    </a:cubicBezTo>
                    <a:cubicBezTo>
                      <a:pt x="8525" y="4882"/>
                      <a:pt x="8823" y="4584"/>
                      <a:pt x="9192" y="4584"/>
                    </a:cubicBezTo>
                    <a:close/>
                    <a:moveTo>
                      <a:pt x="1322" y="6561"/>
                    </a:moveTo>
                    <a:cubicBezTo>
                      <a:pt x="1679" y="6561"/>
                      <a:pt x="1977" y="6846"/>
                      <a:pt x="1977" y="7215"/>
                    </a:cubicBezTo>
                    <a:cubicBezTo>
                      <a:pt x="1977" y="7573"/>
                      <a:pt x="1679" y="7870"/>
                      <a:pt x="1322" y="7870"/>
                    </a:cubicBezTo>
                    <a:cubicBezTo>
                      <a:pt x="953" y="7870"/>
                      <a:pt x="667" y="7573"/>
                      <a:pt x="667" y="7215"/>
                    </a:cubicBezTo>
                    <a:cubicBezTo>
                      <a:pt x="667" y="6846"/>
                      <a:pt x="953" y="6561"/>
                      <a:pt x="1322" y="6561"/>
                    </a:cubicBezTo>
                    <a:close/>
                    <a:moveTo>
                      <a:pt x="13121" y="0"/>
                    </a:moveTo>
                    <a:cubicBezTo>
                      <a:pt x="12395" y="0"/>
                      <a:pt x="11811" y="584"/>
                      <a:pt x="11811" y="1310"/>
                    </a:cubicBezTo>
                    <a:cubicBezTo>
                      <a:pt x="11811" y="1548"/>
                      <a:pt x="11883" y="1774"/>
                      <a:pt x="11990" y="1977"/>
                    </a:cubicBezTo>
                    <a:lnTo>
                      <a:pt x="9847" y="4120"/>
                    </a:lnTo>
                    <a:cubicBezTo>
                      <a:pt x="9656" y="4001"/>
                      <a:pt x="9430" y="3929"/>
                      <a:pt x="9192" y="3929"/>
                    </a:cubicBezTo>
                    <a:cubicBezTo>
                      <a:pt x="8775" y="3929"/>
                      <a:pt x="8406" y="4120"/>
                      <a:pt x="8168" y="4418"/>
                    </a:cubicBezTo>
                    <a:lnTo>
                      <a:pt x="6560" y="3965"/>
                    </a:lnTo>
                    <a:cubicBezTo>
                      <a:pt x="6560" y="3953"/>
                      <a:pt x="6560" y="3941"/>
                      <a:pt x="6560" y="3929"/>
                    </a:cubicBezTo>
                    <a:cubicBezTo>
                      <a:pt x="6560" y="3203"/>
                      <a:pt x="5977" y="2620"/>
                      <a:pt x="5251" y="2620"/>
                    </a:cubicBezTo>
                    <a:cubicBezTo>
                      <a:pt x="4524" y="2620"/>
                      <a:pt x="3941" y="3203"/>
                      <a:pt x="3941" y="3929"/>
                    </a:cubicBezTo>
                    <a:cubicBezTo>
                      <a:pt x="3941" y="4120"/>
                      <a:pt x="3977" y="4298"/>
                      <a:pt x="4060" y="4465"/>
                    </a:cubicBezTo>
                    <a:lnTo>
                      <a:pt x="2012" y="6096"/>
                    </a:lnTo>
                    <a:cubicBezTo>
                      <a:pt x="1810" y="5977"/>
                      <a:pt x="1572" y="5894"/>
                      <a:pt x="1322" y="5894"/>
                    </a:cubicBezTo>
                    <a:cubicBezTo>
                      <a:pt x="595" y="5894"/>
                      <a:pt x="0" y="6489"/>
                      <a:pt x="0" y="7215"/>
                    </a:cubicBezTo>
                    <a:cubicBezTo>
                      <a:pt x="0" y="7930"/>
                      <a:pt x="595" y="8525"/>
                      <a:pt x="1322" y="8525"/>
                    </a:cubicBezTo>
                    <a:cubicBezTo>
                      <a:pt x="2036" y="8525"/>
                      <a:pt x="2631" y="7930"/>
                      <a:pt x="2631" y="7215"/>
                    </a:cubicBezTo>
                    <a:cubicBezTo>
                      <a:pt x="2631" y="6977"/>
                      <a:pt x="2572" y="6763"/>
                      <a:pt x="2465" y="6573"/>
                    </a:cubicBezTo>
                    <a:lnTo>
                      <a:pt x="4465" y="4977"/>
                    </a:lnTo>
                    <a:cubicBezTo>
                      <a:pt x="4679" y="5144"/>
                      <a:pt x="4953" y="5239"/>
                      <a:pt x="5251" y="5239"/>
                    </a:cubicBezTo>
                    <a:cubicBezTo>
                      <a:pt x="5727" y="5239"/>
                      <a:pt x="6156" y="4977"/>
                      <a:pt x="6382" y="4596"/>
                    </a:cubicBezTo>
                    <a:lnTo>
                      <a:pt x="7894" y="5025"/>
                    </a:lnTo>
                    <a:cubicBezTo>
                      <a:pt x="7882" y="5096"/>
                      <a:pt x="7870" y="5168"/>
                      <a:pt x="7870" y="5239"/>
                    </a:cubicBezTo>
                    <a:cubicBezTo>
                      <a:pt x="7870" y="5965"/>
                      <a:pt x="8465" y="6561"/>
                      <a:pt x="9192" y="6561"/>
                    </a:cubicBezTo>
                    <a:cubicBezTo>
                      <a:pt x="9906" y="6561"/>
                      <a:pt x="10501" y="5965"/>
                      <a:pt x="10501" y="5239"/>
                    </a:cubicBezTo>
                    <a:cubicBezTo>
                      <a:pt x="10501" y="5001"/>
                      <a:pt x="10430" y="4775"/>
                      <a:pt x="10311" y="4584"/>
                    </a:cubicBezTo>
                    <a:lnTo>
                      <a:pt x="12454" y="2441"/>
                    </a:lnTo>
                    <a:cubicBezTo>
                      <a:pt x="12656" y="2548"/>
                      <a:pt x="12883" y="2620"/>
                      <a:pt x="13121" y="2620"/>
                    </a:cubicBezTo>
                    <a:cubicBezTo>
                      <a:pt x="13847" y="2620"/>
                      <a:pt x="14430" y="2036"/>
                      <a:pt x="14430" y="1310"/>
                    </a:cubicBezTo>
                    <a:cubicBezTo>
                      <a:pt x="14430" y="584"/>
                      <a:pt x="13847" y="0"/>
                      <a:pt x="1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grpSp>
        <p:sp>
          <p:nvSpPr>
            <p:cNvPr id="319" name="Google Shape;319;p28"/>
            <p:cNvSpPr/>
            <p:nvPr/>
          </p:nvSpPr>
          <p:spPr>
            <a:xfrm>
              <a:off x="1260425" y="2070564"/>
              <a:ext cx="1424335" cy="1424335"/>
            </a:xfrm>
            <a:custGeom>
              <a:rect b="b" l="l" r="r" t="t"/>
              <a:pathLst>
                <a:path extrusionOk="0" h="50281" w="50281">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8"/>
            <p:cNvSpPr/>
            <p:nvPr/>
          </p:nvSpPr>
          <p:spPr>
            <a:xfrm>
              <a:off x="1260425" y="2070564"/>
              <a:ext cx="1424335" cy="724164"/>
            </a:xfrm>
            <a:custGeom>
              <a:rect b="b" l="l" r="r" t="t"/>
              <a:pathLst>
                <a:path extrusionOk="0" h="25564" w="50281">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8"/>
            <p:cNvSpPr/>
            <p:nvPr/>
          </p:nvSpPr>
          <p:spPr>
            <a:xfrm>
              <a:off x="2489805" y="2662819"/>
              <a:ext cx="263786" cy="263786"/>
            </a:xfrm>
            <a:custGeom>
              <a:rect b="b" l="l" r="r" t="t"/>
              <a:pathLst>
                <a:path extrusionOk="0" h="9312" w="9312">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8"/>
            <p:cNvSpPr/>
            <p:nvPr/>
          </p:nvSpPr>
          <p:spPr>
            <a:xfrm>
              <a:off x="2546121" y="2718823"/>
              <a:ext cx="151467" cy="151467"/>
            </a:xfrm>
            <a:custGeom>
              <a:rect b="b" l="l" r="r" t="t"/>
              <a:pathLst>
                <a:path extrusionOk="0" h="5347" w="5347">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8"/>
            <p:cNvSpPr txBox="1"/>
            <p:nvPr/>
          </p:nvSpPr>
          <p:spPr>
            <a:xfrm>
              <a:off x="947506" y="3794643"/>
              <a:ext cx="1967400" cy="7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solidFill>
                    <a:schemeClr val="dk1"/>
                  </a:solidFill>
                  <a:latin typeface="Times New Roman"/>
                  <a:ea typeface="Times New Roman"/>
                  <a:cs typeface="Times New Roman"/>
                  <a:sym typeface="Times New Roman"/>
                </a:rPr>
                <a:t>We have selected data that represent the </a:t>
              </a:r>
              <a:r>
                <a:rPr b="1" lang="fr">
                  <a:solidFill>
                    <a:schemeClr val="dk1"/>
                  </a:solidFill>
                  <a:latin typeface="Times New Roman"/>
                  <a:ea typeface="Times New Roman"/>
                  <a:cs typeface="Times New Roman"/>
                  <a:sym typeface="Times New Roman"/>
                </a:rPr>
                <a:t>socio-economic</a:t>
              </a:r>
              <a:r>
                <a:rPr b="1" lang="fr">
                  <a:solidFill>
                    <a:schemeClr val="dk1"/>
                  </a:solidFill>
                  <a:latin typeface="Times New Roman"/>
                  <a:ea typeface="Times New Roman"/>
                  <a:cs typeface="Times New Roman"/>
                  <a:sym typeface="Times New Roman"/>
                </a:rPr>
                <a:t> and demographic </a:t>
              </a:r>
              <a:r>
                <a:rPr b="1" lang="fr">
                  <a:solidFill>
                    <a:schemeClr val="dk1"/>
                  </a:solidFill>
                  <a:latin typeface="Times New Roman"/>
                  <a:ea typeface="Times New Roman"/>
                  <a:cs typeface="Times New Roman"/>
                  <a:sym typeface="Times New Roman"/>
                </a:rPr>
                <a:t>characteristics</a:t>
              </a:r>
              <a:r>
                <a:rPr b="1" lang="fr">
                  <a:solidFill>
                    <a:schemeClr val="dk1"/>
                  </a:solidFill>
                  <a:latin typeface="Times New Roman"/>
                  <a:ea typeface="Times New Roman"/>
                  <a:cs typeface="Times New Roman"/>
                  <a:sym typeface="Times New Roman"/>
                </a:rPr>
                <a:t> of </a:t>
              </a:r>
              <a:r>
                <a:rPr b="1" lang="fr">
                  <a:solidFill>
                    <a:schemeClr val="dk1"/>
                  </a:solidFill>
                  <a:latin typeface="Times New Roman"/>
                  <a:ea typeface="Times New Roman"/>
                  <a:cs typeface="Times New Roman"/>
                  <a:sym typeface="Times New Roman"/>
                </a:rPr>
                <a:t>married</a:t>
              </a:r>
              <a:r>
                <a:rPr b="1" lang="fr">
                  <a:solidFill>
                    <a:schemeClr val="dk1"/>
                  </a:solidFill>
                  <a:latin typeface="Times New Roman"/>
                  <a:ea typeface="Times New Roman"/>
                  <a:cs typeface="Times New Roman"/>
                  <a:sym typeface="Times New Roman"/>
                </a:rPr>
                <a:t> woman</a:t>
              </a:r>
              <a:endParaRPr>
                <a:solidFill>
                  <a:srgbClr val="434343"/>
                </a:solidFill>
                <a:latin typeface="Fira Sans Extra Condensed Medium"/>
                <a:ea typeface="Fira Sans Extra Condensed Medium"/>
                <a:cs typeface="Fira Sans Extra Condensed Medium"/>
                <a:sym typeface="Fira Sans Extra Condensed Medium"/>
              </a:endParaRPr>
            </a:p>
          </p:txBody>
        </p:sp>
        <p:sp>
          <p:nvSpPr>
            <p:cNvPr id="324" name="Google Shape;324;p28"/>
            <p:cNvSpPr txBox="1"/>
            <p:nvPr/>
          </p:nvSpPr>
          <p:spPr>
            <a:xfrm>
              <a:off x="988904" y="3416427"/>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Collect Data</a:t>
              </a:r>
              <a:endParaRPr>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325" name="Google Shape;325;p28"/>
          <p:cNvSpPr txBox="1"/>
          <p:nvPr/>
        </p:nvSpPr>
        <p:spPr>
          <a:xfrm>
            <a:off x="1159325" y="143975"/>
            <a:ext cx="22719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Times New Roman"/>
                <a:ea typeface="Times New Roman"/>
                <a:cs typeface="Times New Roman"/>
                <a:sym typeface="Times New Roman"/>
              </a:rPr>
              <a:t>Methodology</a:t>
            </a:r>
            <a:endParaRPr b="1" sz="1900">
              <a:latin typeface="Times New Roman"/>
              <a:ea typeface="Times New Roman"/>
              <a:cs typeface="Times New Roman"/>
              <a:sym typeface="Times New Roman"/>
            </a:endParaRPr>
          </a:p>
        </p:txBody>
      </p:sp>
      <p:pic>
        <p:nvPicPr>
          <p:cNvPr id="326" name="Google Shape;326;p28"/>
          <p:cNvPicPr preferRelativeResize="0"/>
          <p:nvPr/>
        </p:nvPicPr>
        <p:blipFill>
          <a:blip r:embed="rId3">
            <a:alphaModFix/>
          </a:blip>
          <a:stretch>
            <a:fillRect/>
          </a:stretch>
        </p:blipFill>
        <p:spPr>
          <a:xfrm>
            <a:off x="1304025" y="2095000"/>
            <a:ext cx="637650" cy="637650"/>
          </a:xfrm>
          <a:prstGeom prst="rect">
            <a:avLst/>
          </a:prstGeom>
          <a:noFill/>
          <a:ln>
            <a:noFill/>
          </a:ln>
        </p:spPr>
      </p:pic>
      <p:pic>
        <p:nvPicPr>
          <p:cNvPr id="327" name="Google Shape;327;p28"/>
          <p:cNvPicPr preferRelativeResize="0"/>
          <p:nvPr/>
        </p:nvPicPr>
        <p:blipFill>
          <a:blip r:embed="rId4">
            <a:alphaModFix/>
          </a:blip>
          <a:stretch>
            <a:fillRect/>
          </a:stretch>
        </p:blipFill>
        <p:spPr>
          <a:xfrm>
            <a:off x="5838364" y="2429075"/>
            <a:ext cx="456475" cy="477000"/>
          </a:xfrm>
          <a:prstGeom prst="rect">
            <a:avLst/>
          </a:prstGeom>
          <a:noFill/>
          <a:ln>
            <a:noFill/>
          </a:ln>
        </p:spPr>
      </p:pic>
      <p:pic>
        <p:nvPicPr>
          <p:cNvPr id="328" name="Google Shape;328;p28"/>
          <p:cNvPicPr preferRelativeResize="0"/>
          <p:nvPr/>
        </p:nvPicPr>
        <p:blipFill>
          <a:blip r:embed="rId5">
            <a:alphaModFix/>
          </a:blip>
          <a:stretch>
            <a:fillRect/>
          </a:stretch>
        </p:blipFill>
        <p:spPr>
          <a:xfrm>
            <a:off x="2797394" y="2429075"/>
            <a:ext cx="560473" cy="477000"/>
          </a:xfrm>
          <a:prstGeom prst="rect">
            <a:avLst/>
          </a:prstGeom>
          <a:noFill/>
          <a:ln>
            <a:noFill/>
          </a:ln>
        </p:spPr>
      </p:pic>
      <p:pic>
        <p:nvPicPr>
          <p:cNvPr id="329" name="Google Shape;329;p28"/>
          <p:cNvPicPr preferRelativeResize="0"/>
          <p:nvPr/>
        </p:nvPicPr>
        <p:blipFill>
          <a:blip r:embed="rId6">
            <a:alphaModFix/>
          </a:blip>
          <a:stretch>
            <a:fillRect/>
          </a:stretch>
        </p:blipFill>
        <p:spPr>
          <a:xfrm>
            <a:off x="7202550" y="3115625"/>
            <a:ext cx="1624950" cy="1678750"/>
          </a:xfrm>
          <a:prstGeom prst="rect">
            <a:avLst/>
          </a:prstGeom>
          <a:noFill/>
          <a:ln>
            <a:noFill/>
          </a:ln>
        </p:spPr>
      </p:pic>
      <p:sp>
        <p:nvSpPr>
          <p:cNvPr id="330" name="Google Shape;330;p28"/>
          <p:cNvSpPr txBox="1"/>
          <p:nvPr/>
        </p:nvSpPr>
        <p:spPr>
          <a:xfrm>
            <a:off x="7484400" y="2571750"/>
            <a:ext cx="1343100" cy="4311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1600">
                <a:solidFill>
                  <a:schemeClr val="dk1"/>
                </a:solidFill>
                <a:latin typeface="Times New Roman"/>
                <a:ea typeface="Times New Roman"/>
                <a:cs typeface="Times New Roman"/>
                <a:sym typeface="Times New Roman"/>
              </a:rPr>
              <a:t>Presentation</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9"/>
          <p:cNvSpPr txBox="1"/>
          <p:nvPr>
            <p:ph type="title"/>
          </p:nvPr>
        </p:nvSpPr>
        <p:spPr>
          <a:xfrm>
            <a:off x="165000" y="443175"/>
            <a:ext cx="3652500" cy="564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900">
                <a:solidFill>
                  <a:schemeClr val="dk1"/>
                </a:solidFill>
                <a:latin typeface="Times New Roman"/>
                <a:ea typeface="Times New Roman"/>
                <a:cs typeface="Times New Roman"/>
                <a:sym typeface="Times New Roman"/>
              </a:rPr>
              <a:t>Detection Keys Variables Process</a:t>
            </a:r>
            <a:endParaRPr sz="2400"/>
          </a:p>
        </p:txBody>
      </p:sp>
      <p:grpSp>
        <p:nvGrpSpPr>
          <p:cNvPr id="336" name="Google Shape;336;p29"/>
          <p:cNvGrpSpPr/>
          <p:nvPr/>
        </p:nvGrpSpPr>
        <p:grpSpPr>
          <a:xfrm>
            <a:off x="1181976" y="1712948"/>
            <a:ext cx="2635536" cy="1073465"/>
            <a:chOff x="1258163" y="1712948"/>
            <a:chExt cx="2635536" cy="1073465"/>
          </a:xfrm>
        </p:grpSpPr>
        <p:sp>
          <p:nvSpPr>
            <p:cNvPr id="337" name="Google Shape;337;p29"/>
            <p:cNvSpPr/>
            <p:nvPr/>
          </p:nvSpPr>
          <p:spPr>
            <a:xfrm rot="-5400000">
              <a:off x="2103263" y="973353"/>
              <a:ext cx="785100" cy="2475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38" name="Google Shape;338;p29"/>
            <p:cNvSpPr txBox="1"/>
            <p:nvPr/>
          </p:nvSpPr>
          <p:spPr>
            <a:xfrm>
              <a:off x="1387562" y="1943250"/>
              <a:ext cx="2260800" cy="53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fr" sz="1700">
                  <a:solidFill>
                    <a:srgbClr val="FFFFFF"/>
                  </a:solidFill>
                  <a:latin typeface="Times New Roman"/>
                  <a:ea typeface="Times New Roman"/>
                  <a:cs typeface="Times New Roman"/>
                  <a:sym typeface="Times New Roman"/>
                </a:rPr>
                <a:t>Sociodemographic</a:t>
              </a:r>
              <a:endParaRPr i="0" sz="1700" u="none" cap="none" strike="noStrike">
                <a:solidFill>
                  <a:srgbClr val="FFFFFF"/>
                </a:solidFill>
                <a:latin typeface="Times New Roman"/>
                <a:ea typeface="Times New Roman"/>
                <a:cs typeface="Times New Roman"/>
                <a:sym typeface="Times New Roman"/>
              </a:endParaRPr>
            </a:p>
          </p:txBody>
        </p:sp>
        <p:grpSp>
          <p:nvGrpSpPr>
            <p:cNvPr id="339" name="Google Shape;339;p29"/>
            <p:cNvGrpSpPr/>
            <p:nvPr/>
          </p:nvGrpSpPr>
          <p:grpSpPr>
            <a:xfrm>
              <a:off x="3262250" y="1712948"/>
              <a:ext cx="631449" cy="1073465"/>
              <a:chOff x="3262250" y="1712948"/>
              <a:chExt cx="631449" cy="1073465"/>
            </a:xfrm>
          </p:grpSpPr>
          <p:sp>
            <p:nvSpPr>
              <p:cNvPr id="340" name="Google Shape;340;p29"/>
              <p:cNvSpPr/>
              <p:nvPr/>
            </p:nvSpPr>
            <p:spPr>
              <a:xfrm rot="-5400000">
                <a:off x="3146823" y="1962184"/>
                <a:ext cx="996112" cy="497639"/>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solidFill>
                <a:srgbClr val="F3F3F3"/>
              </a:solidFill>
              <a:ln cap="rnd" cmpd="sng" w="28575">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41" name="Google Shape;341;p29"/>
              <p:cNvSpPr/>
              <p:nvPr/>
            </p:nvSpPr>
            <p:spPr>
              <a:xfrm rot="-5400000">
                <a:off x="3251750" y="2642113"/>
                <a:ext cx="154800" cy="13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grpSp>
      </p:grpSp>
      <p:grpSp>
        <p:nvGrpSpPr>
          <p:cNvPr id="342" name="Google Shape;342;p29"/>
          <p:cNvGrpSpPr/>
          <p:nvPr/>
        </p:nvGrpSpPr>
        <p:grpSpPr>
          <a:xfrm>
            <a:off x="2483188" y="2708964"/>
            <a:ext cx="2627713" cy="1073449"/>
            <a:chOff x="2559375" y="2708964"/>
            <a:chExt cx="2627713" cy="1073449"/>
          </a:xfrm>
        </p:grpSpPr>
        <p:sp>
          <p:nvSpPr>
            <p:cNvPr id="343" name="Google Shape;343;p29"/>
            <p:cNvSpPr/>
            <p:nvPr/>
          </p:nvSpPr>
          <p:spPr>
            <a:xfrm rot="-5400000">
              <a:off x="3556888" y="1969366"/>
              <a:ext cx="785100" cy="24753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9"/>
            <p:cNvSpPr txBox="1"/>
            <p:nvPr/>
          </p:nvSpPr>
          <p:spPr>
            <a:xfrm>
              <a:off x="2869512" y="2939275"/>
              <a:ext cx="2188200" cy="53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fr" sz="1700">
                  <a:solidFill>
                    <a:srgbClr val="FFFFFF"/>
                  </a:solidFill>
                  <a:latin typeface="Times New Roman"/>
                  <a:ea typeface="Times New Roman"/>
                  <a:cs typeface="Times New Roman"/>
                  <a:sym typeface="Times New Roman"/>
                </a:rPr>
                <a:t>Economic_factors</a:t>
              </a:r>
              <a:endParaRPr i="0" sz="1700" u="none" cap="none" strike="noStrike">
                <a:solidFill>
                  <a:srgbClr val="FFFFFF"/>
                </a:solidFill>
                <a:latin typeface="Times New Roman"/>
                <a:ea typeface="Times New Roman"/>
                <a:cs typeface="Times New Roman"/>
                <a:sym typeface="Times New Roman"/>
              </a:endParaRPr>
            </a:p>
          </p:txBody>
        </p:sp>
        <p:grpSp>
          <p:nvGrpSpPr>
            <p:cNvPr id="345" name="Google Shape;345;p29"/>
            <p:cNvGrpSpPr/>
            <p:nvPr/>
          </p:nvGrpSpPr>
          <p:grpSpPr>
            <a:xfrm>
              <a:off x="2559375" y="2708964"/>
              <a:ext cx="632175" cy="1073449"/>
              <a:chOff x="2559375" y="2708964"/>
              <a:chExt cx="632175" cy="1073449"/>
            </a:xfrm>
          </p:grpSpPr>
          <p:sp>
            <p:nvSpPr>
              <p:cNvPr id="346" name="Google Shape;346;p29"/>
              <p:cNvSpPr/>
              <p:nvPr/>
            </p:nvSpPr>
            <p:spPr>
              <a:xfrm rot="-5400000">
                <a:off x="2310523" y="2957816"/>
                <a:ext cx="996089" cy="498385"/>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rgbClr val="F3F3F3"/>
              </a:solidFill>
              <a:ln cap="rnd" cmpd="sng" w="28575">
                <a:solidFill>
                  <a:schemeClr val="accent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9"/>
              <p:cNvSpPr/>
              <p:nvPr/>
            </p:nvSpPr>
            <p:spPr>
              <a:xfrm rot="5400000">
                <a:off x="3047250" y="3638113"/>
                <a:ext cx="154800" cy="1338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8" name="Google Shape;348;p29"/>
          <p:cNvGrpSpPr/>
          <p:nvPr/>
        </p:nvGrpSpPr>
        <p:grpSpPr>
          <a:xfrm>
            <a:off x="5334338" y="2708964"/>
            <a:ext cx="2627713" cy="1073449"/>
            <a:chOff x="5410525" y="2708964"/>
            <a:chExt cx="2627713" cy="1073449"/>
          </a:xfrm>
        </p:grpSpPr>
        <p:sp>
          <p:nvSpPr>
            <p:cNvPr id="349" name="Google Shape;349;p29"/>
            <p:cNvSpPr/>
            <p:nvPr/>
          </p:nvSpPr>
          <p:spPr>
            <a:xfrm rot="-5400000">
              <a:off x="6408038" y="1969366"/>
              <a:ext cx="785100" cy="24753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50" name="Google Shape;350;p29"/>
            <p:cNvSpPr txBox="1"/>
            <p:nvPr/>
          </p:nvSpPr>
          <p:spPr>
            <a:xfrm>
              <a:off x="5767137" y="2939275"/>
              <a:ext cx="2138400" cy="53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fr" sz="1700">
                  <a:solidFill>
                    <a:srgbClr val="FFFFFF"/>
                  </a:solidFill>
                  <a:latin typeface="Times New Roman"/>
                  <a:ea typeface="Times New Roman"/>
                  <a:cs typeface="Times New Roman"/>
                  <a:sym typeface="Times New Roman"/>
                </a:rPr>
                <a:t>Planning_factors</a:t>
              </a:r>
              <a:endParaRPr i="0" sz="1700" u="none" cap="none" strike="noStrike">
                <a:solidFill>
                  <a:srgbClr val="FFFFFF"/>
                </a:solidFill>
                <a:latin typeface="Times New Roman"/>
                <a:ea typeface="Times New Roman"/>
                <a:cs typeface="Times New Roman"/>
                <a:sym typeface="Times New Roman"/>
              </a:endParaRPr>
            </a:p>
          </p:txBody>
        </p:sp>
        <p:grpSp>
          <p:nvGrpSpPr>
            <p:cNvPr id="351" name="Google Shape;351;p29"/>
            <p:cNvGrpSpPr/>
            <p:nvPr/>
          </p:nvGrpSpPr>
          <p:grpSpPr>
            <a:xfrm>
              <a:off x="5410525" y="2708964"/>
              <a:ext cx="632175" cy="1073449"/>
              <a:chOff x="5410525" y="2708964"/>
              <a:chExt cx="632175" cy="1073449"/>
            </a:xfrm>
          </p:grpSpPr>
          <p:sp>
            <p:nvSpPr>
              <p:cNvPr id="352" name="Google Shape;352;p29"/>
              <p:cNvSpPr/>
              <p:nvPr/>
            </p:nvSpPr>
            <p:spPr>
              <a:xfrm rot="-5400000">
                <a:off x="5161673" y="2957816"/>
                <a:ext cx="996089" cy="498385"/>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rgbClr val="F3F3F3"/>
              </a:solidFill>
              <a:ln cap="rnd" cmpd="sng" w="28575">
                <a:solidFill>
                  <a:schemeClr val="accent6"/>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53" name="Google Shape;353;p29"/>
              <p:cNvSpPr/>
              <p:nvPr/>
            </p:nvSpPr>
            <p:spPr>
              <a:xfrm rot="5400000">
                <a:off x="5898400" y="3638113"/>
                <a:ext cx="154800" cy="1338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grpSp>
      </p:grpSp>
      <p:grpSp>
        <p:nvGrpSpPr>
          <p:cNvPr id="354" name="Google Shape;354;p29"/>
          <p:cNvGrpSpPr/>
          <p:nvPr/>
        </p:nvGrpSpPr>
        <p:grpSpPr>
          <a:xfrm>
            <a:off x="4021301" y="1712948"/>
            <a:ext cx="2635536" cy="1073465"/>
            <a:chOff x="4097488" y="1712948"/>
            <a:chExt cx="2635536" cy="1073465"/>
          </a:xfrm>
        </p:grpSpPr>
        <p:sp>
          <p:nvSpPr>
            <p:cNvPr id="355" name="Google Shape;355;p29"/>
            <p:cNvSpPr/>
            <p:nvPr/>
          </p:nvSpPr>
          <p:spPr>
            <a:xfrm rot="-5400000">
              <a:off x="4942588" y="973353"/>
              <a:ext cx="785100" cy="2475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56" name="Google Shape;356;p29"/>
            <p:cNvSpPr txBox="1"/>
            <p:nvPr/>
          </p:nvSpPr>
          <p:spPr>
            <a:xfrm>
              <a:off x="4226887" y="1943250"/>
              <a:ext cx="2268600" cy="53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fr" sz="1700">
                  <a:solidFill>
                    <a:srgbClr val="FFFFFF"/>
                  </a:solidFill>
                  <a:latin typeface="Times New Roman"/>
                  <a:ea typeface="Times New Roman"/>
                  <a:cs typeface="Times New Roman"/>
                  <a:sym typeface="Times New Roman"/>
                </a:rPr>
                <a:t>Reproductive_factors</a:t>
              </a:r>
              <a:endParaRPr i="0" sz="1700" u="none" cap="none" strike="noStrike">
                <a:solidFill>
                  <a:srgbClr val="FFFFFF"/>
                </a:solidFill>
                <a:latin typeface="Times New Roman"/>
                <a:ea typeface="Times New Roman"/>
                <a:cs typeface="Times New Roman"/>
                <a:sym typeface="Times New Roman"/>
              </a:endParaRPr>
            </a:p>
          </p:txBody>
        </p:sp>
        <p:grpSp>
          <p:nvGrpSpPr>
            <p:cNvPr id="357" name="Google Shape;357;p29"/>
            <p:cNvGrpSpPr/>
            <p:nvPr/>
          </p:nvGrpSpPr>
          <p:grpSpPr>
            <a:xfrm>
              <a:off x="6101575" y="1712948"/>
              <a:ext cx="631449" cy="1073465"/>
              <a:chOff x="6101575" y="1712948"/>
              <a:chExt cx="631449" cy="1073465"/>
            </a:xfrm>
          </p:grpSpPr>
          <p:sp>
            <p:nvSpPr>
              <p:cNvPr id="358" name="Google Shape;358;p29"/>
              <p:cNvSpPr/>
              <p:nvPr/>
            </p:nvSpPr>
            <p:spPr>
              <a:xfrm rot="-5400000">
                <a:off x="5986148" y="1962184"/>
                <a:ext cx="996112" cy="497639"/>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solidFill>
                <a:schemeClr val="accent2"/>
              </a:solidFill>
              <a:ln cap="rnd" cmpd="sng" w="28575">
                <a:solidFill>
                  <a:schemeClr val="accen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59" name="Google Shape;359;p29"/>
              <p:cNvSpPr/>
              <p:nvPr/>
            </p:nvSpPr>
            <p:spPr>
              <a:xfrm rot="-5400000">
                <a:off x="6091075" y="2642113"/>
                <a:ext cx="154800" cy="1338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grpSp>
      </p:grpSp>
      <p:grpSp>
        <p:nvGrpSpPr>
          <p:cNvPr id="360" name="Google Shape;360;p29"/>
          <p:cNvGrpSpPr/>
          <p:nvPr/>
        </p:nvGrpSpPr>
        <p:grpSpPr>
          <a:xfrm>
            <a:off x="6305938" y="3989439"/>
            <a:ext cx="2627713" cy="1073449"/>
            <a:chOff x="5410525" y="2708964"/>
            <a:chExt cx="2627713" cy="1073449"/>
          </a:xfrm>
        </p:grpSpPr>
        <p:sp>
          <p:nvSpPr>
            <p:cNvPr id="361" name="Google Shape;361;p29"/>
            <p:cNvSpPr/>
            <p:nvPr/>
          </p:nvSpPr>
          <p:spPr>
            <a:xfrm rot="-5400000">
              <a:off x="6408038" y="1969366"/>
              <a:ext cx="785100" cy="2475300"/>
            </a:xfrm>
            <a:prstGeom prst="roundRect">
              <a:avLst>
                <a:gd fmla="val 50000" name="adj"/>
              </a:avLst>
            </a:prstGeom>
            <a:solidFill>
              <a:srgbClr val="990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62" name="Google Shape;362;p29"/>
            <p:cNvSpPr txBox="1"/>
            <p:nvPr/>
          </p:nvSpPr>
          <p:spPr>
            <a:xfrm>
              <a:off x="5767137" y="2939275"/>
              <a:ext cx="2138400" cy="53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fr" sz="1700">
                  <a:solidFill>
                    <a:srgbClr val="FFFFFF"/>
                  </a:solidFill>
                  <a:latin typeface="Times New Roman"/>
                  <a:ea typeface="Times New Roman"/>
                  <a:cs typeface="Times New Roman"/>
                  <a:sym typeface="Times New Roman"/>
                </a:rPr>
                <a:t>Keys Factors</a:t>
              </a:r>
              <a:endParaRPr i="0" sz="1700" u="none" cap="none" strike="noStrike">
                <a:solidFill>
                  <a:srgbClr val="FFFFFF"/>
                </a:solidFill>
                <a:latin typeface="Times New Roman"/>
                <a:ea typeface="Times New Roman"/>
                <a:cs typeface="Times New Roman"/>
                <a:sym typeface="Times New Roman"/>
              </a:endParaRPr>
            </a:p>
          </p:txBody>
        </p:sp>
        <p:grpSp>
          <p:nvGrpSpPr>
            <p:cNvPr id="363" name="Google Shape;363;p29"/>
            <p:cNvGrpSpPr/>
            <p:nvPr/>
          </p:nvGrpSpPr>
          <p:grpSpPr>
            <a:xfrm>
              <a:off x="5410525" y="2708964"/>
              <a:ext cx="632175" cy="1073449"/>
              <a:chOff x="5410525" y="2708964"/>
              <a:chExt cx="632175" cy="1073449"/>
            </a:xfrm>
          </p:grpSpPr>
          <p:sp>
            <p:nvSpPr>
              <p:cNvPr id="364" name="Google Shape;364;p29"/>
              <p:cNvSpPr/>
              <p:nvPr/>
            </p:nvSpPr>
            <p:spPr>
              <a:xfrm rot="-5400000">
                <a:off x="5161673" y="2957816"/>
                <a:ext cx="996089" cy="498385"/>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rgbClr val="F3F3F3"/>
              </a:solidFill>
              <a:ln cap="rnd" cmpd="sng" w="28575">
                <a:solidFill>
                  <a:schemeClr val="accent6"/>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sp>
            <p:nvSpPr>
              <p:cNvPr id="365" name="Google Shape;365;p29"/>
              <p:cNvSpPr/>
              <p:nvPr/>
            </p:nvSpPr>
            <p:spPr>
              <a:xfrm rot="5400000">
                <a:off x="5898400" y="3638113"/>
                <a:ext cx="154800" cy="1338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